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61" r:id="rId4"/>
    <p:sldMasterId id="2147483674" r:id="rId5"/>
    <p:sldMasterId id="2147483687" r:id="rId6"/>
    <p:sldMasterId id="2147483700" r:id="rId7"/>
    <p:sldMasterId id="2147483713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</p:sldIdLst>
  <p:sldSz cy="10299700" cx="18300700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gwfo1LM38b4/svYd8f4IvsGiNy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notesMaster" Target="notesMasters/notesMaster1.xml"/><Relationship Id="rId25" Type="http://customschemas.google.com/relationships/presentationmetadata" Target="meta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1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1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7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" type="body"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17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6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6"/>
          <p:cNvSpPr txBox="1"/>
          <p:nvPr>
            <p:ph idx="1" type="body"/>
          </p:nvPr>
        </p:nvSpPr>
        <p:spPr>
          <a:xfrm>
            <a:off x="914760" y="2409840"/>
            <a:ext cx="16470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6"/>
          <p:cNvSpPr txBox="1"/>
          <p:nvPr>
            <p:ph idx="2" type="body"/>
          </p:nvPr>
        </p:nvSpPr>
        <p:spPr>
          <a:xfrm>
            <a:off x="914760" y="5529960"/>
            <a:ext cx="16470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6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36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7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7"/>
          <p:cNvSpPr txBox="1"/>
          <p:nvPr>
            <p:ph idx="1" type="body"/>
          </p:nvPr>
        </p:nvSpPr>
        <p:spPr>
          <a:xfrm>
            <a:off x="91476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7"/>
          <p:cNvSpPr txBox="1"/>
          <p:nvPr>
            <p:ph idx="2" type="body"/>
          </p:nvPr>
        </p:nvSpPr>
        <p:spPr>
          <a:xfrm>
            <a:off x="935388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idx="3" type="body"/>
          </p:nvPr>
        </p:nvSpPr>
        <p:spPr>
          <a:xfrm>
            <a:off x="914760" y="552996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7"/>
          <p:cNvSpPr txBox="1"/>
          <p:nvPr>
            <p:ph idx="4" type="body"/>
          </p:nvPr>
        </p:nvSpPr>
        <p:spPr>
          <a:xfrm>
            <a:off x="9353880" y="552996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7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37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8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8"/>
          <p:cNvSpPr txBox="1"/>
          <p:nvPr>
            <p:ph idx="1" type="body"/>
          </p:nvPr>
        </p:nvSpPr>
        <p:spPr>
          <a:xfrm>
            <a:off x="914760" y="240984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8"/>
          <p:cNvSpPr txBox="1"/>
          <p:nvPr>
            <p:ph idx="2" type="body"/>
          </p:nvPr>
        </p:nvSpPr>
        <p:spPr>
          <a:xfrm>
            <a:off x="6483600" y="240984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8"/>
          <p:cNvSpPr txBox="1"/>
          <p:nvPr>
            <p:ph idx="3" type="body"/>
          </p:nvPr>
        </p:nvSpPr>
        <p:spPr>
          <a:xfrm>
            <a:off x="12052080" y="240984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8"/>
          <p:cNvSpPr txBox="1"/>
          <p:nvPr>
            <p:ph idx="4" type="body"/>
          </p:nvPr>
        </p:nvSpPr>
        <p:spPr>
          <a:xfrm>
            <a:off x="914760" y="552996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8"/>
          <p:cNvSpPr txBox="1"/>
          <p:nvPr>
            <p:ph idx="5" type="body"/>
          </p:nvPr>
        </p:nvSpPr>
        <p:spPr>
          <a:xfrm>
            <a:off x="6483600" y="552996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8"/>
          <p:cNvSpPr txBox="1"/>
          <p:nvPr>
            <p:ph idx="6" type="body"/>
          </p:nvPr>
        </p:nvSpPr>
        <p:spPr>
          <a:xfrm>
            <a:off x="12052080" y="552996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8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8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38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p19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9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9"/>
          <p:cNvSpPr txBox="1"/>
          <p:nvPr>
            <p:ph idx="1" type="subTitle"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9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9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39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0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0"/>
          <p:cNvSpPr txBox="1"/>
          <p:nvPr>
            <p:ph idx="1" type="body"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40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40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40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1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41"/>
          <p:cNvSpPr txBox="1"/>
          <p:nvPr>
            <p:ph idx="1" type="body"/>
          </p:nvPr>
        </p:nvSpPr>
        <p:spPr>
          <a:xfrm>
            <a:off x="914760" y="2409840"/>
            <a:ext cx="8037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41"/>
          <p:cNvSpPr txBox="1"/>
          <p:nvPr>
            <p:ph idx="2" type="body"/>
          </p:nvPr>
        </p:nvSpPr>
        <p:spPr>
          <a:xfrm>
            <a:off x="9353880" y="2409840"/>
            <a:ext cx="8037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1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41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p41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2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42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42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42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3"/>
          <p:cNvSpPr txBox="1"/>
          <p:nvPr>
            <p:ph idx="1" type="subTitle"/>
          </p:nvPr>
        </p:nvSpPr>
        <p:spPr>
          <a:xfrm>
            <a:off x="914760" y="410760"/>
            <a:ext cx="16470000" cy="7971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43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43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43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4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4"/>
          <p:cNvSpPr txBox="1"/>
          <p:nvPr>
            <p:ph idx="1" type="body"/>
          </p:nvPr>
        </p:nvSpPr>
        <p:spPr>
          <a:xfrm>
            <a:off x="91476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4"/>
          <p:cNvSpPr txBox="1"/>
          <p:nvPr>
            <p:ph idx="2" type="body"/>
          </p:nvPr>
        </p:nvSpPr>
        <p:spPr>
          <a:xfrm>
            <a:off x="9353880" y="2409840"/>
            <a:ext cx="8037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44"/>
          <p:cNvSpPr txBox="1"/>
          <p:nvPr>
            <p:ph idx="3" type="body"/>
          </p:nvPr>
        </p:nvSpPr>
        <p:spPr>
          <a:xfrm>
            <a:off x="914760" y="552996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44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44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44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8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8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28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5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45"/>
          <p:cNvSpPr txBox="1"/>
          <p:nvPr>
            <p:ph idx="1" type="body"/>
          </p:nvPr>
        </p:nvSpPr>
        <p:spPr>
          <a:xfrm>
            <a:off x="914760" y="2409840"/>
            <a:ext cx="8037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45"/>
          <p:cNvSpPr txBox="1"/>
          <p:nvPr>
            <p:ph idx="2" type="body"/>
          </p:nvPr>
        </p:nvSpPr>
        <p:spPr>
          <a:xfrm>
            <a:off x="935388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45"/>
          <p:cNvSpPr txBox="1"/>
          <p:nvPr>
            <p:ph idx="3" type="body"/>
          </p:nvPr>
        </p:nvSpPr>
        <p:spPr>
          <a:xfrm>
            <a:off x="9353880" y="552996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45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45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45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6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46"/>
          <p:cNvSpPr txBox="1"/>
          <p:nvPr>
            <p:ph idx="1" type="body"/>
          </p:nvPr>
        </p:nvSpPr>
        <p:spPr>
          <a:xfrm>
            <a:off x="91476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46"/>
          <p:cNvSpPr txBox="1"/>
          <p:nvPr>
            <p:ph idx="2" type="body"/>
          </p:nvPr>
        </p:nvSpPr>
        <p:spPr>
          <a:xfrm>
            <a:off x="935388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46"/>
          <p:cNvSpPr txBox="1"/>
          <p:nvPr>
            <p:ph idx="3" type="body"/>
          </p:nvPr>
        </p:nvSpPr>
        <p:spPr>
          <a:xfrm>
            <a:off x="914760" y="5529960"/>
            <a:ext cx="16470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46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46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46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7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47"/>
          <p:cNvSpPr txBox="1"/>
          <p:nvPr>
            <p:ph idx="1" type="body"/>
          </p:nvPr>
        </p:nvSpPr>
        <p:spPr>
          <a:xfrm>
            <a:off x="914760" y="2409840"/>
            <a:ext cx="16470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47"/>
          <p:cNvSpPr txBox="1"/>
          <p:nvPr>
            <p:ph idx="2" type="body"/>
          </p:nvPr>
        </p:nvSpPr>
        <p:spPr>
          <a:xfrm>
            <a:off x="914760" y="5529960"/>
            <a:ext cx="16470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47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47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47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8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48"/>
          <p:cNvSpPr txBox="1"/>
          <p:nvPr>
            <p:ph idx="1" type="body"/>
          </p:nvPr>
        </p:nvSpPr>
        <p:spPr>
          <a:xfrm>
            <a:off x="91476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48"/>
          <p:cNvSpPr txBox="1"/>
          <p:nvPr>
            <p:ph idx="2" type="body"/>
          </p:nvPr>
        </p:nvSpPr>
        <p:spPr>
          <a:xfrm>
            <a:off x="935388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48"/>
          <p:cNvSpPr txBox="1"/>
          <p:nvPr>
            <p:ph idx="3" type="body"/>
          </p:nvPr>
        </p:nvSpPr>
        <p:spPr>
          <a:xfrm>
            <a:off x="914760" y="552996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48"/>
          <p:cNvSpPr txBox="1"/>
          <p:nvPr>
            <p:ph idx="4" type="body"/>
          </p:nvPr>
        </p:nvSpPr>
        <p:spPr>
          <a:xfrm>
            <a:off x="9353880" y="552996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48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48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" name="Google Shape;178;p48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9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49"/>
          <p:cNvSpPr txBox="1"/>
          <p:nvPr>
            <p:ph idx="1" type="body"/>
          </p:nvPr>
        </p:nvSpPr>
        <p:spPr>
          <a:xfrm>
            <a:off x="914760" y="240984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49"/>
          <p:cNvSpPr txBox="1"/>
          <p:nvPr>
            <p:ph idx="2" type="body"/>
          </p:nvPr>
        </p:nvSpPr>
        <p:spPr>
          <a:xfrm>
            <a:off x="6483600" y="240984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49"/>
          <p:cNvSpPr txBox="1"/>
          <p:nvPr>
            <p:ph idx="3" type="body"/>
          </p:nvPr>
        </p:nvSpPr>
        <p:spPr>
          <a:xfrm>
            <a:off x="12052080" y="240984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49"/>
          <p:cNvSpPr txBox="1"/>
          <p:nvPr>
            <p:ph idx="4" type="body"/>
          </p:nvPr>
        </p:nvSpPr>
        <p:spPr>
          <a:xfrm>
            <a:off x="914760" y="552996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49"/>
          <p:cNvSpPr txBox="1"/>
          <p:nvPr>
            <p:ph idx="5" type="body"/>
          </p:nvPr>
        </p:nvSpPr>
        <p:spPr>
          <a:xfrm>
            <a:off x="6483600" y="552996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9"/>
          <p:cNvSpPr txBox="1"/>
          <p:nvPr>
            <p:ph idx="6" type="body"/>
          </p:nvPr>
        </p:nvSpPr>
        <p:spPr>
          <a:xfrm>
            <a:off x="12052080" y="552996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49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49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49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21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0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50"/>
          <p:cNvSpPr txBox="1"/>
          <p:nvPr>
            <p:ph idx="1" type="subTitle"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50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50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p50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1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51"/>
          <p:cNvSpPr txBox="1"/>
          <p:nvPr>
            <p:ph idx="1" type="body"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51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51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" name="Google Shape;215;p51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2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52"/>
          <p:cNvSpPr txBox="1"/>
          <p:nvPr>
            <p:ph idx="1" type="body"/>
          </p:nvPr>
        </p:nvSpPr>
        <p:spPr>
          <a:xfrm>
            <a:off x="914760" y="2409840"/>
            <a:ext cx="8037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52"/>
          <p:cNvSpPr txBox="1"/>
          <p:nvPr>
            <p:ph idx="2" type="body"/>
          </p:nvPr>
        </p:nvSpPr>
        <p:spPr>
          <a:xfrm>
            <a:off x="9353880" y="2409840"/>
            <a:ext cx="8037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52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52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" name="Google Shape;222;p52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3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53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53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" name="Google Shape;227;p53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9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9"/>
          <p:cNvSpPr txBox="1"/>
          <p:nvPr>
            <p:ph idx="1" type="subTitle"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9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29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4"/>
          <p:cNvSpPr txBox="1"/>
          <p:nvPr>
            <p:ph idx="1" type="subTitle"/>
          </p:nvPr>
        </p:nvSpPr>
        <p:spPr>
          <a:xfrm>
            <a:off x="914760" y="410760"/>
            <a:ext cx="16470000" cy="7971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54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54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" name="Google Shape;232;p54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5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55"/>
          <p:cNvSpPr txBox="1"/>
          <p:nvPr>
            <p:ph idx="1" type="body"/>
          </p:nvPr>
        </p:nvSpPr>
        <p:spPr>
          <a:xfrm>
            <a:off x="91476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55"/>
          <p:cNvSpPr txBox="1"/>
          <p:nvPr>
            <p:ph idx="2" type="body"/>
          </p:nvPr>
        </p:nvSpPr>
        <p:spPr>
          <a:xfrm>
            <a:off x="9353880" y="2409840"/>
            <a:ext cx="8037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55"/>
          <p:cNvSpPr txBox="1"/>
          <p:nvPr>
            <p:ph idx="3" type="body"/>
          </p:nvPr>
        </p:nvSpPr>
        <p:spPr>
          <a:xfrm>
            <a:off x="914760" y="552996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55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55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55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6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56"/>
          <p:cNvSpPr txBox="1"/>
          <p:nvPr>
            <p:ph idx="1" type="body"/>
          </p:nvPr>
        </p:nvSpPr>
        <p:spPr>
          <a:xfrm>
            <a:off x="914760" y="2409840"/>
            <a:ext cx="8037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56"/>
          <p:cNvSpPr txBox="1"/>
          <p:nvPr>
            <p:ph idx="2" type="body"/>
          </p:nvPr>
        </p:nvSpPr>
        <p:spPr>
          <a:xfrm>
            <a:off x="935388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56"/>
          <p:cNvSpPr txBox="1"/>
          <p:nvPr>
            <p:ph idx="3" type="body"/>
          </p:nvPr>
        </p:nvSpPr>
        <p:spPr>
          <a:xfrm>
            <a:off x="9353880" y="552996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56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56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8" name="Google Shape;248;p56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7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57"/>
          <p:cNvSpPr txBox="1"/>
          <p:nvPr>
            <p:ph idx="1" type="body"/>
          </p:nvPr>
        </p:nvSpPr>
        <p:spPr>
          <a:xfrm>
            <a:off x="91476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57"/>
          <p:cNvSpPr txBox="1"/>
          <p:nvPr>
            <p:ph idx="2" type="body"/>
          </p:nvPr>
        </p:nvSpPr>
        <p:spPr>
          <a:xfrm>
            <a:off x="935388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57"/>
          <p:cNvSpPr txBox="1"/>
          <p:nvPr>
            <p:ph idx="3" type="body"/>
          </p:nvPr>
        </p:nvSpPr>
        <p:spPr>
          <a:xfrm>
            <a:off x="914760" y="5529960"/>
            <a:ext cx="16470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57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57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p57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8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58"/>
          <p:cNvSpPr txBox="1"/>
          <p:nvPr>
            <p:ph idx="1" type="body"/>
          </p:nvPr>
        </p:nvSpPr>
        <p:spPr>
          <a:xfrm>
            <a:off x="914760" y="2409840"/>
            <a:ext cx="16470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58"/>
          <p:cNvSpPr txBox="1"/>
          <p:nvPr>
            <p:ph idx="2" type="body"/>
          </p:nvPr>
        </p:nvSpPr>
        <p:spPr>
          <a:xfrm>
            <a:off x="914760" y="5529960"/>
            <a:ext cx="16470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58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58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58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9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59"/>
          <p:cNvSpPr txBox="1"/>
          <p:nvPr>
            <p:ph idx="1" type="body"/>
          </p:nvPr>
        </p:nvSpPr>
        <p:spPr>
          <a:xfrm>
            <a:off x="91476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59"/>
          <p:cNvSpPr txBox="1"/>
          <p:nvPr>
            <p:ph idx="2" type="body"/>
          </p:nvPr>
        </p:nvSpPr>
        <p:spPr>
          <a:xfrm>
            <a:off x="935388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59"/>
          <p:cNvSpPr txBox="1"/>
          <p:nvPr>
            <p:ph idx="3" type="body"/>
          </p:nvPr>
        </p:nvSpPr>
        <p:spPr>
          <a:xfrm>
            <a:off x="914760" y="552996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59"/>
          <p:cNvSpPr txBox="1"/>
          <p:nvPr>
            <p:ph idx="4" type="body"/>
          </p:nvPr>
        </p:nvSpPr>
        <p:spPr>
          <a:xfrm>
            <a:off x="9353880" y="552996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59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59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2" name="Google Shape;272;p59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0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60"/>
          <p:cNvSpPr txBox="1"/>
          <p:nvPr>
            <p:ph idx="1" type="body"/>
          </p:nvPr>
        </p:nvSpPr>
        <p:spPr>
          <a:xfrm>
            <a:off x="914760" y="240984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60"/>
          <p:cNvSpPr txBox="1"/>
          <p:nvPr>
            <p:ph idx="2" type="body"/>
          </p:nvPr>
        </p:nvSpPr>
        <p:spPr>
          <a:xfrm>
            <a:off x="6483600" y="240984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60"/>
          <p:cNvSpPr txBox="1"/>
          <p:nvPr>
            <p:ph idx="3" type="body"/>
          </p:nvPr>
        </p:nvSpPr>
        <p:spPr>
          <a:xfrm>
            <a:off x="12052080" y="240984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60"/>
          <p:cNvSpPr txBox="1"/>
          <p:nvPr>
            <p:ph idx="4" type="body"/>
          </p:nvPr>
        </p:nvSpPr>
        <p:spPr>
          <a:xfrm>
            <a:off x="914760" y="552996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60"/>
          <p:cNvSpPr txBox="1"/>
          <p:nvPr>
            <p:ph idx="5" type="body"/>
          </p:nvPr>
        </p:nvSpPr>
        <p:spPr>
          <a:xfrm>
            <a:off x="6483600" y="552996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60"/>
          <p:cNvSpPr txBox="1"/>
          <p:nvPr>
            <p:ph idx="6" type="body"/>
          </p:nvPr>
        </p:nvSpPr>
        <p:spPr>
          <a:xfrm>
            <a:off x="12052080" y="552996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60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60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3" name="Google Shape;283;p60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3"/>
          <p:cNvSpPr txBox="1"/>
          <p:nvPr>
            <p:ph idx="11" type="ftr"/>
          </p:nvPr>
        </p:nvSpPr>
        <p:spPr>
          <a:xfrm>
            <a:off x="6222240" y="9578880"/>
            <a:ext cx="5855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3"/>
          <p:cNvSpPr txBox="1"/>
          <p:nvPr>
            <p:ph idx="12" type="sldNum"/>
          </p:nvPr>
        </p:nvSpPr>
        <p:spPr>
          <a:xfrm>
            <a:off x="13176360" y="9578880"/>
            <a:ext cx="4208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" name="Google Shape;294;p23"/>
          <p:cNvSpPr txBox="1"/>
          <p:nvPr>
            <p:ph idx="10" type="dt"/>
          </p:nvPr>
        </p:nvSpPr>
        <p:spPr>
          <a:xfrm>
            <a:off x="915120" y="9578880"/>
            <a:ext cx="4208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1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61"/>
          <p:cNvSpPr txBox="1"/>
          <p:nvPr>
            <p:ph idx="1" type="subTitle"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61"/>
          <p:cNvSpPr txBox="1"/>
          <p:nvPr>
            <p:ph idx="11" type="ftr"/>
          </p:nvPr>
        </p:nvSpPr>
        <p:spPr>
          <a:xfrm>
            <a:off x="6222240" y="9578880"/>
            <a:ext cx="5855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61"/>
          <p:cNvSpPr txBox="1"/>
          <p:nvPr>
            <p:ph idx="12" type="sldNum"/>
          </p:nvPr>
        </p:nvSpPr>
        <p:spPr>
          <a:xfrm>
            <a:off x="13176360" y="9578880"/>
            <a:ext cx="4208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p61"/>
          <p:cNvSpPr txBox="1"/>
          <p:nvPr>
            <p:ph idx="10" type="dt"/>
          </p:nvPr>
        </p:nvSpPr>
        <p:spPr>
          <a:xfrm>
            <a:off x="915120" y="9578880"/>
            <a:ext cx="4208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2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62"/>
          <p:cNvSpPr txBox="1"/>
          <p:nvPr>
            <p:ph idx="1" type="body"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62"/>
          <p:cNvSpPr txBox="1"/>
          <p:nvPr>
            <p:ph idx="11" type="ftr"/>
          </p:nvPr>
        </p:nvSpPr>
        <p:spPr>
          <a:xfrm>
            <a:off x="6222240" y="9578880"/>
            <a:ext cx="5855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62"/>
          <p:cNvSpPr txBox="1"/>
          <p:nvPr>
            <p:ph idx="12" type="sldNum"/>
          </p:nvPr>
        </p:nvSpPr>
        <p:spPr>
          <a:xfrm>
            <a:off x="13176360" y="9578880"/>
            <a:ext cx="4208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6" name="Google Shape;306;p62"/>
          <p:cNvSpPr txBox="1"/>
          <p:nvPr>
            <p:ph idx="10" type="dt"/>
          </p:nvPr>
        </p:nvSpPr>
        <p:spPr>
          <a:xfrm>
            <a:off x="915120" y="9578880"/>
            <a:ext cx="4208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0"/>
          <p:cNvSpPr txBox="1"/>
          <p:nvPr>
            <p:ph idx="1" type="body"/>
          </p:nvPr>
        </p:nvSpPr>
        <p:spPr>
          <a:xfrm>
            <a:off x="914760" y="2409840"/>
            <a:ext cx="8037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2" type="body"/>
          </p:nvPr>
        </p:nvSpPr>
        <p:spPr>
          <a:xfrm>
            <a:off x="9353880" y="2409840"/>
            <a:ext cx="8037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0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30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3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63"/>
          <p:cNvSpPr txBox="1"/>
          <p:nvPr>
            <p:ph idx="1" type="body"/>
          </p:nvPr>
        </p:nvSpPr>
        <p:spPr>
          <a:xfrm>
            <a:off x="914760" y="2409840"/>
            <a:ext cx="8037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63"/>
          <p:cNvSpPr txBox="1"/>
          <p:nvPr>
            <p:ph idx="2" type="body"/>
          </p:nvPr>
        </p:nvSpPr>
        <p:spPr>
          <a:xfrm>
            <a:off x="9353880" y="2409840"/>
            <a:ext cx="8037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63"/>
          <p:cNvSpPr txBox="1"/>
          <p:nvPr>
            <p:ph idx="11" type="ftr"/>
          </p:nvPr>
        </p:nvSpPr>
        <p:spPr>
          <a:xfrm>
            <a:off x="6222240" y="9578880"/>
            <a:ext cx="5855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63"/>
          <p:cNvSpPr txBox="1"/>
          <p:nvPr>
            <p:ph idx="12" type="sldNum"/>
          </p:nvPr>
        </p:nvSpPr>
        <p:spPr>
          <a:xfrm>
            <a:off x="13176360" y="9578880"/>
            <a:ext cx="4208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3" name="Google Shape;313;p63"/>
          <p:cNvSpPr txBox="1"/>
          <p:nvPr>
            <p:ph idx="10" type="dt"/>
          </p:nvPr>
        </p:nvSpPr>
        <p:spPr>
          <a:xfrm>
            <a:off x="915120" y="9578880"/>
            <a:ext cx="4208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4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64"/>
          <p:cNvSpPr txBox="1"/>
          <p:nvPr>
            <p:ph idx="11" type="ftr"/>
          </p:nvPr>
        </p:nvSpPr>
        <p:spPr>
          <a:xfrm>
            <a:off x="6222240" y="9578880"/>
            <a:ext cx="5855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64"/>
          <p:cNvSpPr txBox="1"/>
          <p:nvPr>
            <p:ph idx="12" type="sldNum"/>
          </p:nvPr>
        </p:nvSpPr>
        <p:spPr>
          <a:xfrm>
            <a:off x="13176360" y="9578880"/>
            <a:ext cx="4208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p64"/>
          <p:cNvSpPr txBox="1"/>
          <p:nvPr>
            <p:ph idx="10" type="dt"/>
          </p:nvPr>
        </p:nvSpPr>
        <p:spPr>
          <a:xfrm>
            <a:off x="915120" y="9578880"/>
            <a:ext cx="4208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5"/>
          <p:cNvSpPr txBox="1"/>
          <p:nvPr>
            <p:ph idx="1" type="subTitle"/>
          </p:nvPr>
        </p:nvSpPr>
        <p:spPr>
          <a:xfrm>
            <a:off x="914760" y="410760"/>
            <a:ext cx="16470000" cy="7971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65"/>
          <p:cNvSpPr txBox="1"/>
          <p:nvPr>
            <p:ph idx="11" type="ftr"/>
          </p:nvPr>
        </p:nvSpPr>
        <p:spPr>
          <a:xfrm>
            <a:off x="6222240" y="9578880"/>
            <a:ext cx="5855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65"/>
          <p:cNvSpPr txBox="1"/>
          <p:nvPr>
            <p:ph idx="12" type="sldNum"/>
          </p:nvPr>
        </p:nvSpPr>
        <p:spPr>
          <a:xfrm>
            <a:off x="13176360" y="9578880"/>
            <a:ext cx="4208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3" name="Google Shape;323;p65"/>
          <p:cNvSpPr txBox="1"/>
          <p:nvPr>
            <p:ph idx="10" type="dt"/>
          </p:nvPr>
        </p:nvSpPr>
        <p:spPr>
          <a:xfrm>
            <a:off x="915120" y="9578880"/>
            <a:ext cx="4208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6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66"/>
          <p:cNvSpPr txBox="1"/>
          <p:nvPr>
            <p:ph idx="1" type="body"/>
          </p:nvPr>
        </p:nvSpPr>
        <p:spPr>
          <a:xfrm>
            <a:off x="91476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66"/>
          <p:cNvSpPr txBox="1"/>
          <p:nvPr>
            <p:ph idx="2" type="body"/>
          </p:nvPr>
        </p:nvSpPr>
        <p:spPr>
          <a:xfrm>
            <a:off x="9353880" y="2409840"/>
            <a:ext cx="8037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66"/>
          <p:cNvSpPr txBox="1"/>
          <p:nvPr>
            <p:ph idx="3" type="body"/>
          </p:nvPr>
        </p:nvSpPr>
        <p:spPr>
          <a:xfrm>
            <a:off x="914760" y="552996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66"/>
          <p:cNvSpPr txBox="1"/>
          <p:nvPr>
            <p:ph idx="11" type="ftr"/>
          </p:nvPr>
        </p:nvSpPr>
        <p:spPr>
          <a:xfrm>
            <a:off x="6222240" y="9578880"/>
            <a:ext cx="5855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66"/>
          <p:cNvSpPr txBox="1"/>
          <p:nvPr>
            <p:ph idx="12" type="sldNum"/>
          </p:nvPr>
        </p:nvSpPr>
        <p:spPr>
          <a:xfrm>
            <a:off x="13176360" y="9578880"/>
            <a:ext cx="4208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66"/>
          <p:cNvSpPr txBox="1"/>
          <p:nvPr>
            <p:ph idx="10" type="dt"/>
          </p:nvPr>
        </p:nvSpPr>
        <p:spPr>
          <a:xfrm>
            <a:off x="915120" y="9578880"/>
            <a:ext cx="4208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7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67"/>
          <p:cNvSpPr txBox="1"/>
          <p:nvPr>
            <p:ph idx="1" type="body"/>
          </p:nvPr>
        </p:nvSpPr>
        <p:spPr>
          <a:xfrm>
            <a:off x="914760" y="2409840"/>
            <a:ext cx="8037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67"/>
          <p:cNvSpPr txBox="1"/>
          <p:nvPr>
            <p:ph idx="2" type="body"/>
          </p:nvPr>
        </p:nvSpPr>
        <p:spPr>
          <a:xfrm>
            <a:off x="935388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67"/>
          <p:cNvSpPr txBox="1"/>
          <p:nvPr>
            <p:ph idx="3" type="body"/>
          </p:nvPr>
        </p:nvSpPr>
        <p:spPr>
          <a:xfrm>
            <a:off x="9353880" y="552996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67"/>
          <p:cNvSpPr txBox="1"/>
          <p:nvPr>
            <p:ph idx="11" type="ftr"/>
          </p:nvPr>
        </p:nvSpPr>
        <p:spPr>
          <a:xfrm>
            <a:off x="6222240" y="9578880"/>
            <a:ext cx="5855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67"/>
          <p:cNvSpPr txBox="1"/>
          <p:nvPr>
            <p:ph idx="12" type="sldNum"/>
          </p:nvPr>
        </p:nvSpPr>
        <p:spPr>
          <a:xfrm>
            <a:off x="13176360" y="9578880"/>
            <a:ext cx="4208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9" name="Google Shape;339;p67"/>
          <p:cNvSpPr txBox="1"/>
          <p:nvPr>
            <p:ph idx="10" type="dt"/>
          </p:nvPr>
        </p:nvSpPr>
        <p:spPr>
          <a:xfrm>
            <a:off x="915120" y="9578880"/>
            <a:ext cx="4208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8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68"/>
          <p:cNvSpPr txBox="1"/>
          <p:nvPr>
            <p:ph idx="1" type="body"/>
          </p:nvPr>
        </p:nvSpPr>
        <p:spPr>
          <a:xfrm>
            <a:off x="91476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68"/>
          <p:cNvSpPr txBox="1"/>
          <p:nvPr>
            <p:ph idx="2" type="body"/>
          </p:nvPr>
        </p:nvSpPr>
        <p:spPr>
          <a:xfrm>
            <a:off x="935388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68"/>
          <p:cNvSpPr txBox="1"/>
          <p:nvPr>
            <p:ph idx="3" type="body"/>
          </p:nvPr>
        </p:nvSpPr>
        <p:spPr>
          <a:xfrm>
            <a:off x="914760" y="5529960"/>
            <a:ext cx="16470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68"/>
          <p:cNvSpPr txBox="1"/>
          <p:nvPr>
            <p:ph idx="11" type="ftr"/>
          </p:nvPr>
        </p:nvSpPr>
        <p:spPr>
          <a:xfrm>
            <a:off x="6222240" y="9578880"/>
            <a:ext cx="5855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68"/>
          <p:cNvSpPr txBox="1"/>
          <p:nvPr>
            <p:ph idx="12" type="sldNum"/>
          </p:nvPr>
        </p:nvSpPr>
        <p:spPr>
          <a:xfrm>
            <a:off x="13176360" y="9578880"/>
            <a:ext cx="4208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7" name="Google Shape;347;p68"/>
          <p:cNvSpPr txBox="1"/>
          <p:nvPr>
            <p:ph idx="10" type="dt"/>
          </p:nvPr>
        </p:nvSpPr>
        <p:spPr>
          <a:xfrm>
            <a:off x="915120" y="9578880"/>
            <a:ext cx="4208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9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69"/>
          <p:cNvSpPr txBox="1"/>
          <p:nvPr>
            <p:ph idx="1" type="body"/>
          </p:nvPr>
        </p:nvSpPr>
        <p:spPr>
          <a:xfrm>
            <a:off x="914760" y="2409840"/>
            <a:ext cx="16470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69"/>
          <p:cNvSpPr txBox="1"/>
          <p:nvPr>
            <p:ph idx="2" type="body"/>
          </p:nvPr>
        </p:nvSpPr>
        <p:spPr>
          <a:xfrm>
            <a:off x="914760" y="5529960"/>
            <a:ext cx="16470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69"/>
          <p:cNvSpPr txBox="1"/>
          <p:nvPr>
            <p:ph idx="11" type="ftr"/>
          </p:nvPr>
        </p:nvSpPr>
        <p:spPr>
          <a:xfrm>
            <a:off x="6222240" y="9578880"/>
            <a:ext cx="5855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69"/>
          <p:cNvSpPr txBox="1"/>
          <p:nvPr>
            <p:ph idx="12" type="sldNum"/>
          </p:nvPr>
        </p:nvSpPr>
        <p:spPr>
          <a:xfrm>
            <a:off x="13176360" y="9578880"/>
            <a:ext cx="4208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4" name="Google Shape;354;p69"/>
          <p:cNvSpPr txBox="1"/>
          <p:nvPr>
            <p:ph idx="10" type="dt"/>
          </p:nvPr>
        </p:nvSpPr>
        <p:spPr>
          <a:xfrm>
            <a:off x="915120" y="9578880"/>
            <a:ext cx="4208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0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70"/>
          <p:cNvSpPr txBox="1"/>
          <p:nvPr>
            <p:ph idx="1" type="body"/>
          </p:nvPr>
        </p:nvSpPr>
        <p:spPr>
          <a:xfrm>
            <a:off x="91476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70"/>
          <p:cNvSpPr txBox="1"/>
          <p:nvPr>
            <p:ph idx="2" type="body"/>
          </p:nvPr>
        </p:nvSpPr>
        <p:spPr>
          <a:xfrm>
            <a:off x="935388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70"/>
          <p:cNvSpPr txBox="1"/>
          <p:nvPr>
            <p:ph idx="3" type="body"/>
          </p:nvPr>
        </p:nvSpPr>
        <p:spPr>
          <a:xfrm>
            <a:off x="914760" y="552996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70"/>
          <p:cNvSpPr txBox="1"/>
          <p:nvPr>
            <p:ph idx="4" type="body"/>
          </p:nvPr>
        </p:nvSpPr>
        <p:spPr>
          <a:xfrm>
            <a:off x="9353880" y="552996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70"/>
          <p:cNvSpPr txBox="1"/>
          <p:nvPr>
            <p:ph idx="11" type="ftr"/>
          </p:nvPr>
        </p:nvSpPr>
        <p:spPr>
          <a:xfrm>
            <a:off x="6222240" y="9578880"/>
            <a:ext cx="5855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70"/>
          <p:cNvSpPr txBox="1"/>
          <p:nvPr>
            <p:ph idx="12" type="sldNum"/>
          </p:nvPr>
        </p:nvSpPr>
        <p:spPr>
          <a:xfrm>
            <a:off x="13176360" y="9578880"/>
            <a:ext cx="4208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3" name="Google Shape;363;p70"/>
          <p:cNvSpPr txBox="1"/>
          <p:nvPr>
            <p:ph idx="10" type="dt"/>
          </p:nvPr>
        </p:nvSpPr>
        <p:spPr>
          <a:xfrm>
            <a:off x="915120" y="9578880"/>
            <a:ext cx="4208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71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71"/>
          <p:cNvSpPr txBox="1"/>
          <p:nvPr>
            <p:ph idx="1" type="body"/>
          </p:nvPr>
        </p:nvSpPr>
        <p:spPr>
          <a:xfrm>
            <a:off x="914760" y="240984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71"/>
          <p:cNvSpPr txBox="1"/>
          <p:nvPr>
            <p:ph idx="2" type="body"/>
          </p:nvPr>
        </p:nvSpPr>
        <p:spPr>
          <a:xfrm>
            <a:off x="6483600" y="240984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71"/>
          <p:cNvSpPr txBox="1"/>
          <p:nvPr>
            <p:ph idx="3" type="body"/>
          </p:nvPr>
        </p:nvSpPr>
        <p:spPr>
          <a:xfrm>
            <a:off x="12052080" y="240984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71"/>
          <p:cNvSpPr txBox="1"/>
          <p:nvPr>
            <p:ph idx="4" type="body"/>
          </p:nvPr>
        </p:nvSpPr>
        <p:spPr>
          <a:xfrm>
            <a:off x="914760" y="552996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71"/>
          <p:cNvSpPr txBox="1"/>
          <p:nvPr>
            <p:ph idx="5" type="body"/>
          </p:nvPr>
        </p:nvSpPr>
        <p:spPr>
          <a:xfrm>
            <a:off x="6483600" y="552996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71"/>
          <p:cNvSpPr txBox="1"/>
          <p:nvPr>
            <p:ph idx="6" type="body"/>
          </p:nvPr>
        </p:nvSpPr>
        <p:spPr>
          <a:xfrm>
            <a:off x="12052080" y="552996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71"/>
          <p:cNvSpPr txBox="1"/>
          <p:nvPr>
            <p:ph idx="11" type="ftr"/>
          </p:nvPr>
        </p:nvSpPr>
        <p:spPr>
          <a:xfrm>
            <a:off x="6222240" y="9578880"/>
            <a:ext cx="5855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71"/>
          <p:cNvSpPr txBox="1"/>
          <p:nvPr>
            <p:ph idx="12" type="sldNum"/>
          </p:nvPr>
        </p:nvSpPr>
        <p:spPr>
          <a:xfrm>
            <a:off x="13176360" y="9578880"/>
            <a:ext cx="4208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p71"/>
          <p:cNvSpPr txBox="1"/>
          <p:nvPr>
            <p:ph idx="10" type="dt"/>
          </p:nvPr>
        </p:nvSpPr>
        <p:spPr>
          <a:xfrm>
            <a:off x="915120" y="9578880"/>
            <a:ext cx="4208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25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5" name="Google Shape;385;p25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1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1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31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2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72"/>
          <p:cNvSpPr txBox="1"/>
          <p:nvPr>
            <p:ph idx="1" type="subTitle"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72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72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1" name="Google Shape;391;p72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3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73"/>
          <p:cNvSpPr txBox="1"/>
          <p:nvPr>
            <p:ph idx="1" type="body"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73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73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7" name="Google Shape;397;p73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4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74"/>
          <p:cNvSpPr txBox="1"/>
          <p:nvPr>
            <p:ph idx="1" type="body"/>
          </p:nvPr>
        </p:nvSpPr>
        <p:spPr>
          <a:xfrm>
            <a:off x="914760" y="2409840"/>
            <a:ext cx="8037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74"/>
          <p:cNvSpPr txBox="1"/>
          <p:nvPr>
            <p:ph idx="2" type="body"/>
          </p:nvPr>
        </p:nvSpPr>
        <p:spPr>
          <a:xfrm>
            <a:off x="9353880" y="2409840"/>
            <a:ext cx="8037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74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74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4" name="Google Shape;404;p74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5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75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75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9" name="Google Shape;409;p75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6"/>
          <p:cNvSpPr txBox="1"/>
          <p:nvPr>
            <p:ph idx="1" type="subTitle"/>
          </p:nvPr>
        </p:nvSpPr>
        <p:spPr>
          <a:xfrm>
            <a:off x="914760" y="410760"/>
            <a:ext cx="16470000" cy="7971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76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76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4" name="Google Shape;414;p76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7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77"/>
          <p:cNvSpPr txBox="1"/>
          <p:nvPr>
            <p:ph idx="1" type="body"/>
          </p:nvPr>
        </p:nvSpPr>
        <p:spPr>
          <a:xfrm>
            <a:off x="91476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8" name="Google Shape;418;p77"/>
          <p:cNvSpPr txBox="1"/>
          <p:nvPr>
            <p:ph idx="2" type="body"/>
          </p:nvPr>
        </p:nvSpPr>
        <p:spPr>
          <a:xfrm>
            <a:off x="9353880" y="2409840"/>
            <a:ext cx="8037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77"/>
          <p:cNvSpPr txBox="1"/>
          <p:nvPr>
            <p:ph idx="3" type="body"/>
          </p:nvPr>
        </p:nvSpPr>
        <p:spPr>
          <a:xfrm>
            <a:off x="914760" y="552996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77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77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2" name="Google Shape;422;p77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8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78"/>
          <p:cNvSpPr txBox="1"/>
          <p:nvPr>
            <p:ph idx="1" type="body"/>
          </p:nvPr>
        </p:nvSpPr>
        <p:spPr>
          <a:xfrm>
            <a:off x="914760" y="2409840"/>
            <a:ext cx="8037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78"/>
          <p:cNvSpPr txBox="1"/>
          <p:nvPr>
            <p:ph idx="2" type="body"/>
          </p:nvPr>
        </p:nvSpPr>
        <p:spPr>
          <a:xfrm>
            <a:off x="935388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78"/>
          <p:cNvSpPr txBox="1"/>
          <p:nvPr>
            <p:ph idx="3" type="body"/>
          </p:nvPr>
        </p:nvSpPr>
        <p:spPr>
          <a:xfrm>
            <a:off x="9353880" y="552996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78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78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0" name="Google Shape;430;p78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9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79"/>
          <p:cNvSpPr txBox="1"/>
          <p:nvPr>
            <p:ph idx="1" type="body"/>
          </p:nvPr>
        </p:nvSpPr>
        <p:spPr>
          <a:xfrm>
            <a:off x="91476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79"/>
          <p:cNvSpPr txBox="1"/>
          <p:nvPr>
            <p:ph idx="2" type="body"/>
          </p:nvPr>
        </p:nvSpPr>
        <p:spPr>
          <a:xfrm>
            <a:off x="935388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79"/>
          <p:cNvSpPr txBox="1"/>
          <p:nvPr>
            <p:ph idx="3" type="body"/>
          </p:nvPr>
        </p:nvSpPr>
        <p:spPr>
          <a:xfrm>
            <a:off x="914760" y="5529960"/>
            <a:ext cx="16470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6" name="Google Shape;436;p79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79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8" name="Google Shape;438;p79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p80"/>
          <p:cNvSpPr txBox="1"/>
          <p:nvPr>
            <p:ph idx="1" type="body"/>
          </p:nvPr>
        </p:nvSpPr>
        <p:spPr>
          <a:xfrm>
            <a:off x="914760" y="2409840"/>
            <a:ext cx="16470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80"/>
          <p:cNvSpPr txBox="1"/>
          <p:nvPr>
            <p:ph idx="2" type="body"/>
          </p:nvPr>
        </p:nvSpPr>
        <p:spPr>
          <a:xfrm>
            <a:off x="914760" y="5529960"/>
            <a:ext cx="16470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80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80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5" name="Google Shape;445;p80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81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81"/>
          <p:cNvSpPr txBox="1"/>
          <p:nvPr>
            <p:ph idx="1" type="body"/>
          </p:nvPr>
        </p:nvSpPr>
        <p:spPr>
          <a:xfrm>
            <a:off x="91476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81"/>
          <p:cNvSpPr txBox="1"/>
          <p:nvPr>
            <p:ph idx="2" type="body"/>
          </p:nvPr>
        </p:nvSpPr>
        <p:spPr>
          <a:xfrm>
            <a:off x="935388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81"/>
          <p:cNvSpPr txBox="1"/>
          <p:nvPr>
            <p:ph idx="3" type="body"/>
          </p:nvPr>
        </p:nvSpPr>
        <p:spPr>
          <a:xfrm>
            <a:off x="914760" y="552996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81"/>
          <p:cNvSpPr txBox="1"/>
          <p:nvPr>
            <p:ph idx="4" type="body"/>
          </p:nvPr>
        </p:nvSpPr>
        <p:spPr>
          <a:xfrm>
            <a:off x="9353880" y="552996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2" name="Google Shape;452;p81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81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4" name="Google Shape;454;p81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/>
          <p:nvPr>
            <p:ph idx="1" type="subTitle"/>
          </p:nvPr>
        </p:nvSpPr>
        <p:spPr>
          <a:xfrm>
            <a:off x="914760" y="410760"/>
            <a:ext cx="16470000" cy="7971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2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2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32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2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82"/>
          <p:cNvSpPr txBox="1"/>
          <p:nvPr>
            <p:ph idx="1" type="body"/>
          </p:nvPr>
        </p:nvSpPr>
        <p:spPr>
          <a:xfrm>
            <a:off x="914760" y="240984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82"/>
          <p:cNvSpPr txBox="1"/>
          <p:nvPr>
            <p:ph idx="2" type="body"/>
          </p:nvPr>
        </p:nvSpPr>
        <p:spPr>
          <a:xfrm>
            <a:off x="6483600" y="240984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9" name="Google Shape;459;p82"/>
          <p:cNvSpPr txBox="1"/>
          <p:nvPr>
            <p:ph idx="3" type="body"/>
          </p:nvPr>
        </p:nvSpPr>
        <p:spPr>
          <a:xfrm>
            <a:off x="12052080" y="240984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0" name="Google Shape;460;p82"/>
          <p:cNvSpPr txBox="1"/>
          <p:nvPr>
            <p:ph idx="4" type="body"/>
          </p:nvPr>
        </p:nvSpPr>
        <p:spPr>
          <a:xfrm>
            <a:off x="914760" y="552996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82"/>
          <p:cNvSpPr txBox="1"/>
          <p:nvPr>
            <p:ph idx="5" type="body"/>
          </p:nvPr>
        </p:nvSpPr>
        <p:spPr>
          <a:xfrm>
            <a:off x="6483600" y="552996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82"/>
          <p:cNvSpPr txBox="1"/>
          <p:nvPr>
            <p:ph idx="6" type="body"/>
          </p:nvPr>
        </p:nvSpPr>
        <p:spPr>
          <a:xfrm>
            <a:off x="12052080" y="552996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82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p82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5" name="Google Shape;465;p82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7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27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6" name="Google Shape;476;p27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3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83"/>
          <p:cNvSpPr txBox="1"/>
          <p:nvPr>
            <p:ph idx="1" type="subTitle"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83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83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2" name="Google Shape;482;p83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4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84"/>
          <p:cNvSpPr txBox="1"/>
          <p:nvPr>
            <p:ph idx="1" type="body"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84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7" name="Google Shape;487;p84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8" name="Google Shape;488;p84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5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85"/>
          <p:cNvSpPr txBox="1"/>
          <p:nvPr>
            <p:ph idx="1" type="body"/>
          </p:nvPr>
        </p:nvSpPr>
        <p:spPr>
          <a:xfrm>
            <a:off x="914760" y="2409840"/>
            <a:ext cx="8037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85"/>
          <p:cNvSpPr txBox="1"/>
          <p:nvPr>
            <p:ph idx="2" type="body"/>
          </p:nvPr>
        </p:nvSpPr>
        <p:spPr>
          <a:xfrm>
            <a:off x="9353880" y="2409840"/>
            <a:ext cx="8037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85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85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5" name="Google Shape;495;p85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6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86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86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0" name="Google Shape;500;p86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7"/>
          <p:cNvSpPr txBox="1"/>
          <p:nvPr>
            <p:ph idx="1" type="subTitle"/>
          </p:nvPr>
        </p:nvSpPr>
        <p:spPr>
          <a:xfrm>
            <a:off x="914760" y="410760"/>
            <a:ext cx="16470000" cy="7971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3" name="Google Shape;503;p87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7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5" name="Google Shape;505;p87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8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8"/>
          <p:cNvSpPr txBox="1"/>
          <p:nvPr>
            <p:ph idx="1" type="body"/>
          </p:nvPr>
        </p:nvSpPr>
        <p:spPr>
          <a:xfrm>
            <a:off x="91476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" name="Google Shape;509;p88"/>
          <p:cNvSpPr txBox="1"/>
          <p:nvPr>
            <p:ph idx="2" type="body"/>
          </p:nvPr>
        </p:nvSpPr>
        <p:spPr>
          <a:xfrm>
            <a:off x="9353880" y="2409840"/>
            <a:ext cx="8037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0" name="Google Shape;510;p88"/>
          <p:cNvSpPr txBox="1"/>
          <p:nvPr>
            <p:ph idx="3" type="body"/>
          </p:nvPr>
        </p:nvSpPr>
        <p:spPr>
          <a:xfrm>
            <a:off x="914760" y="552996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8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8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3" name="Google Shape;513;p88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9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9"/>
          <p:cNvSpPr txBox="1"/>
          <p:nvPr>
            <p:ph idx="1" type="body"/>
          </p:nvPr>
        </p:nvSpPr>
        <p:spPr>
          <a:xfrm>
            <a:off x="914760" y="2409840"/>
            <a:ext cx="8037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7" name="Google Shape;517;p89"/>
          <p:cNvSpPr txBox="1"/>
          <p:nvPr>
            <p:ph idx="2" type="body"/>
          </p:nvPr>
        </p:nvSpPr>
        <p:spPr>
          <a:xfrm>
            <a:off x="935388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8" name="Google Shape;518;p89"/>
          <p:cNvSpPr txBox="1"/>
          <p:nvPr>
            <p:ph idx="3" type="body"/>
          </p:nvPr>
        </p:nvSpPr>
        <p:spPr>
          <a:xfrm>
            <a:off x="9353880" y="552996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9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9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1" name="Google Shape;521;p89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90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90"/>
          <p:cNvSpPr txBox="1"/>
          <p:nvPr>
            <p:ph idx="1" type="body"/>
          </p:nvPr>
        </p:nvSpPr>
        <p:spPr>
          <a:xfrm>
            <a:off x="91476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" name="Google Shape;525;p90"/>
          <p:cNvSpPr txBox="1"/>
          <p:nvPr>
            <p:ph idx="2" type="body"/>
          </p:nvPr>
        </p:nvSpPr>
        <p:spPr>
          <a:xfrm>
            <a:off x="935388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6" name="Google Shape;526;p90"/>
          <p:cNvSpPr txBox="1"/>
          <p:nvPr>
            <p:ph idx="3" type="body"/>
          </p:nvPr>
        </p:nvSpPr>
        <p:spPr>
          <a:xfrm>
            <a:off x="914760" y="5529960"/>
            <a:ext cx="16470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7" name="Google Shape;527;p90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90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9" name="Google Shape;529;p90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3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1" type="body"/>
          </p:nvPr>
        </p:nvSpPr>
        <p:spPr>
          <a:xfrm>
            <a:off x="91476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3"/>
          <p:cNvSpPr txBox="1"/>
          <p:nvPr>
            <p:ph idx="2" type="body"/>
          </p:nvPr>
        </p:nvSpPr>
        <p:spPr>
          <a:xfrm>
            <a:off x="9353880" y="2409840"/>
            <a:ext cx="8037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3"/>
          <p:cNvSpPr txBox="1"/>
          <p:nvPr>
            <p:ph idx="3" type="body"/>
          </p:nvPr>
        </p:nvSpPr>
        <p:spPr>
          <a:xfrm>
            <a:off x="914760" y="552996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3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3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33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91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" name="Google Shape;532;p91"/>
          <p:cNvSpPr txBox="1"/>
          <p:nvPr>
            <p:ph idx="1" type="body"/>
          </p:nvPr>
        </p:nvSpPr>
        <p:spPr>
          <a:xfrm>
            <a:off x="914760" y="2409840"/>
            <a:ext cx="16470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91"/>
          <p:cNvSpPr txBox="1"/>
          <p:nvPr>
            <p:ph idx="2" type="body"/>
          </p:nvPr>
        </p:nvSpPr>
        <p:spPr>
          <a:xfrm>
            <a:off x="914760" y="5529960"/>
            <a:ext cx="16470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1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5" name="Google Shape;535;p91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6" name="Google Shape;536;p91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2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92"/>
          <p:cNvSpPr txBox="1"/>
          <p:nvPr>
            <p:ph idx="1" type="body"/>
          </p:nvPr>
        </p:nvSpPr>
        <p:spPr>
          <a:xfrm>
            <a:off x="91476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2"/>
          <p:cNvSpPr txBox="1"/>
          <p:nvPr>
            <p:ph idx="2" type="body"/>
          </p:nvPr>
        </p:nvSpPr>
        <p:spPr>
          <a:xfrm>
            <a:off x="935388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92"/>
          <p:cNvSpPr txBox="1"/>
          <p:nvPr>
            <p:ph idx="3" type="body"/>
          </p:nvPr>
        </p:nvSpPr>
        <p:spPr>
          <a:xfrm>
            <a:off x="914760" y="552996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2"/>
          <p:cNvSpPr txBox="1"/>
          <p:nvPr>
            <p:ph idx="4" type="body"/>
          </p:nvPr>
        </p:nvSpPr>
        <p:spPr>
          <a:xfrm>
            <a:off x="9353880" y="552996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2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92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5" name="Google Shape;545;p92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3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93"/>
          <p:cNvSpPr txBox="1"/>
          <p:nvPr>
            <p:ph idx="1" type="body"/>
          </p:nvPr>
        </p:nvSpPr>
        <p:spPr>
          <a:xfrm>
            <a:off x="914760" y="240984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3"/>
          <p:cNvSpPr txBox="1"/>
          <p:nvPr>
            <p:ph idx="2" type="body"/>
          </p:nvPr>
        </p:nvSpPr>
        <p:spPr>
          <a:xfrm>
            <a:off x="6483600" y="240984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3"/>
          <p:cNvSpPr txBox="1"/>
          <p:nvPr>
            <p:ph idx="3" type="body"/>
          </p:nvPr>
        </p:nvSpPr>
        <p:spPr>
          <a:xfrm>
            <a:off x="12052080" y="240984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93"/>
          <p:cNvSpPr txBox="1"/>
          <p:nvPr>
            <p:ph idx="4" type="body"/>
          </p:nvPr>
        </p:nvSpPr>
        <p:spPr>
          <a:xfrm>
            <a:off x="914760" y="552996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2" name="Google Shape;552;p93"/>
          <p:cNvSpPr txBox="1"/>
          <p:nvPr>
            <p:ph idx="5" type="body"/>
          </p:nvPr>
        </p:nvSpPr>
        <p:spPr>
          <a:xfrm>
            <a:off x="6483600" y="552996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6" type="body"/>
          </p:nvPr>
        </p:nvSpPr>
        <p:spPr>
          <a:xfrm>
            <a:off x="12052080" y="5529960"/>
            <a:ext cx="530316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4" name="Google Shape;554;p93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5" name="Google Shape;555;p93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6" name="Google Shape;556;p93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4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4"/>
          <p:cNvSpPr txBox="1"/>
          <p:nvPr>
            <p:ph idx="1" type="body"/>
          </p:nvPr>
        </p:nvSpPr>
        <p:spPr>
          <a:xfrm>
            <a:off x="914760" y="2409840"/>
            <a:ext cx="8037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4"/>
          <p:cNvSpPr txBox="1"/>
          <p:nvPr>
            <p:ph idx="2" type="body"/>
          </p:nvPr>
        </p:nvSpPr>
        <p:spPr>
          <a:xfrm>
            <a:off x="935388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4"/>
          <p:cNvSpPr txBox="1"/>
          <p:nvPr>
            <p:ph idx="3" type="body"/>
          </p:nvPr>
        </p:nvSpPr>
        <p:spPr>
          <a:xfrm>
            <a:off x="9353880" y="552996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4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4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34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5"/>
          <p:cNvSpPr txBox="1"/>
          <p:nvPr>
            <p:ph idx="1" type="body"/>
          </p:nvPr>
        </p:nvSpPr>
        <p:spPr>
          <a:xfrm>
            <a:off x="91476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5"/>
          <p:cNvSpPr txBox="1"/>
          <p:nvPr>
            <p:ph idx="2" type="body"/>
          </p:nvPr>
        </p:nvSpPr>
        <p:spPr>
          <a:xfrm>
            <a:off x="9353880" y="2409840"/>
            <a:ext cx="8037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5"/>
          <p:cNvSpPr txBox="1"/>
          <p:nvPr>
            <p:ph idx="3" type="body"/>
          </p:nvPr>
        </p:nvSpPr>
        <p:spPr>
          <a:xfrm>
            <a:off x="914760" y="5529960"/>
            <a:ext cx="16470000" cy="28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5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sz="180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35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3" Type="http://schemas.openxmlformats.org/officeDocument/2006/relationships/theme" Target="../theme/theme7.xml"/><Relationship Id="rId1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/>
          <p:nvPr/>
        </p:nvSpPr>
        <p:spPr>
          <a:xfrm>
            <a:off x="0" y="0"/>
            <a:ext cx="18286920" cy="1028592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  <a:ln>
            <a:noFill/>
          </a:ln>
        </p:spPr>
      </p:sp>
      <p:sp>
        <p:nvSpPr>
          <p:cNvPr id="7" name="Google Shape;7;p16"/>
          <p:cNvSpPr txBox="1"/>
          <p:nvPr>
            <p:ph type="title"/>
          </p:nvPr>
        </p:nvSpPr>
        <p:spPr>
          <a:xfrm>
            <a:off x="914760" y="410760"/>
            <a:ext cx="16469640" cy="17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6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6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6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0" y="0"/>
            <a:ext cx="18286920" cy="1028592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  <a:ln>
            <a:noFill/>
          </a:ln>
        </p:spPr>
      </p:sp>
      <p:sp>
        <p:nvSpPr>
          <p:cNvPr id="98" name="Google Shape;98;p18"/>
          <p:cNvSpPr/>
          <p:nvPr/>
        </p:nvSpPr>
        <p:spPr>
          <a:xfrm>
            <a:off x="3289320" y="0"/>
            <a:ext cx="3387240" cy="1693080"/>
          </a:xfrm>
          <a:custGeom>
            <a:rect b="b" l="l" r="r" t="t"/>
            <a:pathLst>
              <a:path extrusionOk="0" h="1694180" w="3388359">
                <a:moveTo>
                  <a:pt x="3388256" y="0"/>
                </a:moveTo>
                <a:lnTo>
                  <a:pt x="0" y="0"/>
                </a:lnTo>
                <a:lnTo>
                  <a:pt x="1694128" y="1694128"/>
                </a:lnTo>
                <a:lnTo>
                  <a:pt x="3388256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</p:sp>
      <p:sp>
        <p:nvSpPr>
          <p:cNvPr id="99" name="Google Shape;99;p18"/>
          <p:cNvSpPr/>
          <p:nvPr/>
        </p:nvSpPr>
        <p:spPr>
          <a:xfrm>
            <a:off x="0" y="3695400"/>
            <a:ext cx="1785960" cy="2938320"/>
          </a:xfrm>
          <a:custGeom>
            <a:rect b="b" l="l" r="r" t="t"/>
            <a:pathLst>
              <a:path extrusionOk="0" h="2939415" w="1786889">
                <a:moveTo>
                  <a:pt x="586065" y="0"/>
                </a:moveTo>
                <a:lnTo>
                  <a:pt x="0" y="586065"/>
                </a:lnTo>
                <a:lnTo>
                  <a:pt x="0" y="2890554"/>
                </a:lnTo>
                <a:lnTo>
                  <a:pt x="48314" y="2938868"/>
                </a:lnTo>
                <a:lnTo>
                  <a:pt x="1786623" y="1200556"/>
                </a:lnTo>
                <a:lnTo>
                  <a:pt x="586065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</p:sp>
      <p:sp>
        <p:nvSpPr>
          <p:cNvPr id="100" name="Google Shape;100;p18"/>
          <p:cNvSpPr/>
          <p:nvPr/>
        </p:nvSpPr>
        <p:spPr>
          <a:xfrm>
            <a:off x="0" y="3157560"/>
            <a:ext cx="680400" cy="1313280"/>
          </a:xfrm>
          <a:custGeom>
            <a:rect b="b" l="l" r="r" t="t"/>
            <a:pathLst>
              <a:path extrusionOk="0" h="1314450" w="681355">
                <a:moveTo>
                  <a:pt x="48314" y="0"/>
                </a:moveTo>
                <a:lnTo>
                  <a:pt x="0" y="48313"/>
                </a:lnTo>
                <a:lnTo>
                  <a:pt x="0" y="1313909"/>
                </a:lnTo>
                <a:lnTo>
                  <a:pt x="681107" y="632802"/>
                </a:lnTo>
                <a:lnTo>
                  <a:pt x="48314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</p:sp>
      <p:sp>
        <p:nvSpPr>
          <p:cNvPr id="101" name="Google Shape;101;p18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8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4" name="Google Shape;104;p18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/>
          <p:nvPr/>
        </p:nvSpPr>
        <p:spPr>
          <a:xfrm>
            <a:off x="0" y="0"/>
            <a:ext cx="18286920" cy="1028592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  <a:ln>
            <a:noFill/>
          </a:ln>
        </p:spPr>
      </p:sp>
      <p:sp>
        <p:nvSpPr>
          <p:cNvPr id="192" name="Google Shape;192;p20"/>
          <p:cNvSpPr/>
          <p:nvPr/>
        </p:nvSpPr>
        <p:spPr>
          <a:xfrm>
            <a:off x="3289320" y="0"/>
            <a:ext cx="3387240" cy="1693080"/>
          </a:xfrm>
          <a:custGeom>
            <a:rect b="b" l="l" r="r" t="t"/>
            <a:pathLst>
              <a:path extrusionOk="0" h="1694180" w="3388359">
                <a:moveTo>
                  <a:pt x="3388256" y="0"/>
                </a:moveTo>
                <a:lnTo>
                  <a:pt x="0" y="0"/>
                </a:lnTo>
                <a:lnTo>
                  <a:pt x="1694128" y="1694128"/>
                </a:lnTo>
                <a:lnTo>
                  <a:pt x="3388256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</p:sp>
      <p:sp>
        <p:nvSpPr>
          <p:cNvPr id="193" name="Google Shape;193;p20"/>
          <p:cNvSpPr/>
          <p:nvPr/>
        </p:nvSpPr>
        <p:spPr>
          <a:xfrm>
            <a:off x="0" y="3695400"/>
            <a:ext cx="1785960" cy="2938320"/>
          </a:xfrm>
          <a:custGeom>
            <a:rect b="b" l="l" r="r" t="t"/>
            <a:pathLst>
              <a:path extrusionOk="0" h="2939415" w="1786889">
                <a:moveTo>
                  <a:pt x="586065" y="0"/>
                </a:moveTo>
                <a:lnTo>
                  <a:pt x="0" y="586065"/>
                </a:lnTo>
                <a:lnTo>
                  <a:pt x="0" y="2890554"/>
                </a:lnTo>
                <a:lnTo>
                  <a:pt x="48314" y="2938868"/>
                </a:lnTo>
                <a:lnTo>
                  <a:pt x="1786623" y="1200556"/>
                </a:lnTo>
                <a:lnTo>
                  <a:pt x="586065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</p:sp>
      <p:sp>
        <p:nvSpPr>
          <p:cNvPr id="194" name="Google Shape;194;p20"/>
          <p:cNvSpPr/>
          <p:nvPr/>
        </p:nvSpPr>
        <p:spPr>
          <a:xfrm>
            <a:off x="0" y="3157560"/>
            <a:ext cx="680400" cy="1313280"/>
          </a:xfrm>
          <a:custGeom>
            <a:rect b="b" l="l" r="r" t="t"/>
            <a:pathLst>
              <a:path extrusionOk="0" h="1314450" w="681355">
                <a:moveTo>
                  <a:pt x="48314" y="0"/>
                </a:moveTo>
                <a:lnTo>
                  <a:pt x="0" y="48313"/>
                </a:lnTo>
                <a:lnTo>
                  <a:pt x="0" y="1313909"/>
                </a:lnTo>
                <a:lnTo>
                  <a:pt x="681107" y="632802"/>
                </a:lnTo>
                <a:lnTo>
                  <a:pt x="48314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</p:sp>
      <p:sp>
        <p:nvSpPr>
          <p:cNvPr id="195" name="Google Shape;195;p20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6" name="Google Shape;196;p20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20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8" name="Google Shape;198;p20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9" name="Google Shape;199;p20"/>
          <p:cNvSpPr txBox="1"/>
          <p:nvPr>
            <p:ph idx="1" type="body"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2"/>
          <p:cNvSpPr/>
          <p:nvPr/>
        </p:nvSpPr>
        <p:spPr>
          <a:xfrm>
            <a:off x="0" y="0"/>
            <a:ext cx="18287280" cy="1028628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  <a:ln>
            <a:noFill/>
          </a:ln>
        </p:spPr>
      </p:sp>
      <p:sp>
        <p:nvSpPr>
          <p:cNvPr id="286" name="Google Shape;286;p22"/>
          <p:cNvSpPr txBox="1"/>
          <p:nvPr>
            <p:ph idx="11" type="ftr"/>
          </p:nvPr>
        </p:nvSpPr>
        <p:spPr>
          <a:xfrm>
            <a:off x="6222240" y="9578880"/>
            <a:ext cx="5855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87" name="Google Shape;287;p22"/>
          <p:cNvSpPr txBox="1"/>
          <p:nvPr>
            <p:ph idx="12" type="sldNum"/>
          </p:nvPr>
        </p:nvSpPr>
        <p:spPr>
          <a:xfrm>
            <a:off x="13176360" y="9578880"/>
            <a:ext cx="4208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22"/>
          <p:cNvSpPr txBox="1"/>
          <p:nvPr>
            <p:ph idx="10" type="dt"/>
          </p:nvPr>
        </p:nvSpPr>
        <p:spPr>
          <a:xfrm>
            <a:off x="915120" y="9578880"/>
            <a:ext cx="42084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89" name="Google Shape;289;p22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90" name="Google Shape;290;p22"/>
          <p:cNvSpPr txBox="1"/>
          <p:nvPr>
            <p:ph idx="1" type="body"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/>
          <p:nvPr/>
        </p:nvSpPr>
        <p:spPr>
          <a:xfrm>
            <a:off x="0" y="0"/>
            <a:ext cx="18286920" cy="1028592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  <a:ln>
            <a:noFill/>
          </a:ln>
        </p:spPr>
      </p:sp>
      <p:sp>
        <p:nvSpPr>
          <p:cNvPr id="377" name="Google Shape;377;p24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78" name="Google Shape;378;p24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9" name="Google Shape;379;p24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80" name="Google Shape;380;p24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81" name="Google Shape;381;p24"/>
          <p:cNvSpPr txBox="1"/>
          <p:nvPr>
            <p:ph idx="1" type="body"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/>
          <p:cNvSpPr/>
          <p:nvPr/>
        </p:nvSpPr>
        <p:spPr>
          <a:xfrm>
            <a:off x="0" y="0"/>
            <a:ext cx="18286920" cy="1028592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  <a:ln>
            <a:noFill/>
          </a:ln>
        </p:spPr>
      </p:sp>
      <p:sp>
        <p:nvSpPr>
          <p:cNvPr id="468" name="Google Shape;468;p26"/>
          <p:cNvSpPr txBox="1"/>
          <p:nvPr>
            <p:ph idx="11" type="ftr"/>
          </p:nvPr>
        </p:nvSpPr>
        <p:spPr>
          <a:xfrm>
            <a:off x="6222240" y="9578880"/>
            <a:ext cx="5855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69" name="Google Shape;469;p26"/>
          <p:cNvSpPr txBox="1"/>
          <p:nvPr>
            <p:ph idx="12" type="sldNum"/>
          </p:nvPr>
        </p:nvSpPr>
        <p:spPr>
          <a:xfrm>
            <a:off x="1317636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0" name="Google Shape;470;p26"/>
          <p:cNvSpPr txBox="1"/>
          <p:nvPr>
            <p:ph idx="10" type="dt"/>
          </p:nvPr>
        </p:nvSpPr>
        <p:spPr>
          <a:xfrm>
            <a:off x="915120" y="9578880"/>
            <a:ext cx="4208040" cy="597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71" name="Google Shape;471;p26"/>
          <p:cNvSpPr txBox="1"/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72" name="Google Shape;472;p26"/>
          <p:cNvSpPr txBox="1"/>
          <p:nvPr>
            <p:ph idx="1" type="body"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"/>
          <p:cNvSpPr/>
          <p:nvPr/>
        </p:nvSpPr>
        <p:spPr>
          <a:xfrm>
            <a:off x="15855120" y="5907600"/>
            <a:ext cx="2432160" cy="3475440"/>
          </a:xfrm>
          <a:custGeom>
            <a:rect b="b" l="l" r="r" t="t"/>
            <a:pathLst>
              <a:path extrusionOk="0" h="3476625" w="2433319">
                <a:moveTo>
                  <a:pt x="1738249" y="0"/>
                </a:moveTo>
                <a:lnTo>
                  <a:pt x="0" y="1738312"/>
                </a:lnTo>
                <a:lnTo>
                  <a:pt x="1738249" y="3476621"/>
                </a:lnTo>
                <a:lnTo>
                  <a:pt x="2433001" y="2781896"/>
                </a:lnTo>
                <a:lnTo>
                  <a:pt x="2433001" y="694726"/>
                </a:lnTo>
                <a:lnTo>
                  <a:pt x="1738249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</p:sp>
      <p:grpSp>
        <p:nvGrpSpPr>
          <p:cNvPr id="562" name="Google Shape;562;p1"/>
          <p:cNvGrpSpPr/>
          <p:nvPr/>
        </p:nvGrpSpPr>
        <p:grpSpPr>
          <a:xfrm>
            <a:off x="8132400" y="8057520"/>
            <a:ext cx="3475800" cy="2229120"/>
            <a:chOff x="8132400" y="8057520"/>
            <a:chExt cx="3475800" cy="2229120"/>
          </a:xfrm>
        </p:grpSpPr>
        <p:sp>
          <p:nvSpPr>
            <p:cNvPr id="563" name="Google Shape;563;p1"/>
            <p:cNvSpPr/>
            <p:nvPr/>
          </p:nvSpPr>
          <p:spPr>
            <a:xfrm>
              <a:off x="8716680" y="8595360"/>
              <a:ext cx="2891520" cy="1691280"/>
            </a:xfrm>
            <a:custGeom>
              <a:rect b="b" l="l" r="r" t="t"/>
              <a:pathLst>
                <a:path extrusionOk="0" h="1692275" w="2892425">
                  <a:moveTo>
                    <a:pt x="1691749" y="0"/>
                  </a:moveTo>
                  <a:lnTo>
                    <a:pt x="0" y="1691752"/>
                  </a:lnTo>
                  <a:lnTo>
                    <a:pt x="2401118" y="1691752"/>
                  </a:lnTo>
                  <a:lnTo>
                    <a:pt x="2892304" y="1200564"/>
                  </a:lnTo>
                  <a:lnTo>
                    <a:pt x="1691749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</p:sp>
        <p:sp>
          <p:nvSpPr>
            <p:cNvPr id="564" name="Google Shape;564;p1"/>
            <p:cNvSpPr/>
            <p:nvPr/>
          </p:nvSpPr>
          <p:spPr>
            <a:xfrm>
              <a:off x="8132400" y="8057520"/>
              <a:ext cx="2370600" cy="2229120"/>
            </a:xfrm>
            <a:custGeom>
              <a:rect b="b" l="l" r="r" t="t"/>
              <a:pathLst>
                <a:path extrusionOk="0" h="2230120" w="2371725">
                  <a:moveTo>
                    <a:pt x="1738312" y="0"/>
                  </a:moveTo>
                  <a:lnTo>
                    <a:pt x="0" y="1740808"/>
                  </a:lnTo>
                  <a:lnTo>
                    <a:pt x="490630" y="2229495"/>
                  </a:lnTo>
                  <a:lnTo>
                    <a:pt x="774412" y="2229495"/>
                  </a:lnTo>
                  <a:lnTo>
                    <a:pt x="2371115" y="632790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</p:sp>
      </p:grpSp>
      <p:sp>
        <p:nvSpPr>
          <p:cNvPr id="565" name="Google Shape;565;p1"/>
          <p:cNvSpPr/>
          <p:nvPr/>
        </p:nvSpPr>
        <p:spPr>
          <a:xfrm>
            <a:off x="11900160" y="6900120"/>
            <a:ext cx="5771160" cy="3386160"/>
          </a:xfrm>
          <a:custGeom>
            <a:rect b="b" l="l" r="r" t="t"/>
            <a:pathLst>
              <a:path extrusionOk="0" h="3387090" w="5772150">
                <a:moveTo>
                  <a:pt x="2887343" y="0"/>
                </a:moveTo>
                <a:lnTo>
                  <a:pt x="0" y="2886046"/>
                </a:lnTo>
                <a:lnTo>
                  <a:pt x="501123" y="3386999"/>
                </a:lnTo>
                <a:lnTo>
                  <a:pt x="5271443" y="3386999"/>
                </a:lnTo>
                <a:lnTo>
                  <a:pt x="5772121" y="2886100"/>
                </a:lnTo>
                <a:lnTo>
                  <a:pt x="2887343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</p:sp>
      <p:sp>
        <p:nvSpPr>
          <p:cNvPr id="566" name="Google Shape;566;p1"/>
          <p:cNvSpPr/>
          <p:nvPr/>
        </p:nvSpPr>
        <p:spPr>
          <a:xfrm>
            <a:off x="0" y="0"/>
            <a:ext cx="2343240" cy="2505240"/>
          </a:xfrm>
          <a:custGeom>
            <a:rect b="b" l="l" r="r" t="t"/>
            <a:pathLst>
              <a:path extrusionOk="0" h="2506345" w="2344420">
                <a:moveTo>
                  <a:pt x="1909361" y="0"/>
                </a:moveTo>
                <a:lnTo>
                  <a:pt x="0" y="0"/>
                </a:lnTo>
                <a:lnTo>
                  <a:pt x="0" y="2234838"/>
                </a:lnTo>
                <a:lnTo>
                  <a:pt x="271011" y="2506014"/>
                </a:lnTo>
                <a:lnTo>
                  <a:pt x="2343949" y="434326"/>
                </a:lnTo>
                <a:lnTo>
                  <a:pt x="1909361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</p:sp>
      <p:grpSp>
        <p:nvGrpSpPr>
          <p:cNvPr id="567" name="Google Shape;567;p1"/>
          <p:cNvGrpSpPr/>
          <p:nvPr/>
        </p:nvGrpSpPr>
        <p:grpSpPr>
          <a:xfrm>
            <a:off x="9123120" y="0"/>
            <a:ext cx="9163800" cy="9383400"/>
            <a:chOff x="9123120" y="0"/>
            <a:chExt cx="9163800" cy="9383400"/>
          </a:xfrm>
        </p:grpSpPr>
        <p:pic>
          <p:nvPicPr>
            <p:cNvPr id="568" name="Google Shape;568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123120" y="4060080"/>
              <a:ext cx="5323320" cy="5323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809800" y="0"/>
              <a:ext cx="6477120" cy="7406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0" name="Google Shape;570;p1"/>
          <p:cNvSpPr/>
          <p:nvPr/>
        </p:nvSpPr>
        <p:spPr>
          <a:xfrm>
            <a:off x="1209675" y="1220875"/>
            <a:ext cx="10915800" cy="4290000"/>
          </a:xfrm>
          <a:prstGeom prst="rect">
            <a:avLst/>
          </a:prstGeom>
          <a:noFill/>
          <a:ln>
            <a:noFill/>
          </a:ln>
          <a:effectLst>
            <a:outerShdw blurRad="457200" rotWithShape="0" algn="bl" dir="660000" dist="28575">
              <a:schemeClr val="lt1">
                <a:alpha val="90000"/>
              </a:schemeClr>
            </a:outerShdw>
          </a:effectLst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Cambria"/>
              <a:buNone/>
            </a:pPr>
            <a:r>
              <a:rPr lang="en-US" sz="575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Optimization of Two-Dimensional Polygon Packing </a:t>
            </a:r>
            <a:br>
              <a:rPr lang="en-US" sz="575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575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Using Genetic Algorithms </a:t>
            </a:r>
            <a:endParaRPr sz="575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Cambria"/>
              <a:buNone/>
            </a:pPr>
            <a:r>
              <a:rPr lang="en-US" sz="575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and </a:t>
            </a:r>
            <a:endParaRPr sz="575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Cambria"/>
              <a:buNone/>
            </a:pPr>
            <a:r>
              <a:rPr lang="en-US" sz="575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Advanced Heuristic Methods</a:t>
            </a:r>
            <a:endParaRPr sz="575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571" name="Google Shape;571;p1"/>
          <p:cNvGrpSpPr/>
          <p:nvPr/>
        </p:nvGrpSpPr>
        <p:grpSpPr>
          <a:xfrm>
            <a:off x="1057000" y="6990050"/>
            <a:ext cx="8828075" cy="1814075"/>
            <a:chOff x="1057000" y="6990050"/>
            <a:chExt cx="8828075" cy="1814075"/>
          </a:xfrm>
        </p:grpSpPr>
        <p:sp>
          <p:nvSpPr>
            <p:cNvPr id="572" name="Google Shape;572;p1"/>
            <p:cNvSpPr/>
            <p:nvPr/>
          </p:nvSpPr>
          <p:spPr>
            <a:xfrm>
              <a:off x="1057000" y="6990050"/>
              <a:ext cx="6601800" cy="107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5825">
              <a:spAutoFit/>
            </a:bodyPr>
            <a:lstStyle/>
            <a:p>
              <a:pPr indent="0" lvl="0" marL="126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250"/>
                <a:buFont typeface="Cambria"/>
                <a:buNone/>
              </a:pPr>
              <a:r>
                <a:rPr lang="en-US" sz="3750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 </a:t>
              </a:r>
              <a:r>
                <a:rPr b="1" lang="en-US" sz="3750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Author:         </a:t>
              </a:r>
              <a:r>
                <a:rPr lang="en-US" sz="3750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i="0" lang="en-US" sz="3750" u="none" cap="none" strike="noStrik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oral Harel</a:t>
              </a:r>
              <a:endParaRPr i="0" sz="3750" u="none" cap="none" strike="noStrike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73" name="Google Shape;573;p1"/>
            <p:cNvSpPr/>
            <p:nvPr/>
          </p:nvSpPr>
          <p:spPr>
            <a:xfrm>
              <a:off x="1133475" y="7725025"/>
              <a:ext cx="8751600" cy="107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5825">
              <a:noAutofit/>
            </a:bodyPr>
            <a:lstStyle/>
            <a:p>
              <a:pPr indent="0" lvl="0" marL="12599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250"/>
                <a:buFont typeface="Cambria"/>
                <a:buNone/>
              </a:pPr>
              <a:r>
                <a:rPr b="1" lang="en-US" sz="3750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Supervisor:  </a:t>
              </a:r>
              <a:r>
                <a:rPr lang="en-US" sz="3750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 Dr. Miri Weiss Cohen</a:t>
              </a:r>
              <a:endParaRPr sz="375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800" y="2740680"/>
            <a:ext cx="17144280" cy="571428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10"/>
          <p:cNvSpPr txBox="1"/>
          <p:nvPr>
            <p:ph idx="4294967295" type="title"/>
          </p:nvPr>
        </p:nvSpPr>
        <p:spPr>
          <a:xfrm>
            <a:off x="4860000" y="792720"/>
            <a:ext cx="8397000" cy="184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Cambria"/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Bottom-Left Fill</a:t>
            </a:r>
            <a:endParaRPr b="0" i="0" sz="8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800" y="2740680"/>
            <a:ext cx="17144280" cy="571428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11"/>
          <p:cNvSpPr txBox="1"/>
          <p:nvPr>
            <p:ph idx="4294967295" type="title"/>
          </p:nvPr>
        </p:nvSpPr>
        <p:spPr>
          <a:xfrm>
            <a:off x="4500000" y="792720"/>
            <a:ext cx="9719640" cy="184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Cambria"/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Center Focus Fill</a:t>
            </a:r>
            <a:endParaRPr b="0" i="0" sz="8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  <a:ln>
            <a:noFill/>
          </a:ln>
        </p:spPr>
      </p:sp>
      <p:grpSp>
        <p:nvGrpSpPr>
          <p:cNvPr id="689" name="Google Shape;689;p12"/>
          <p:cNvGrpSpPr/>
          <p:nvPr/>
        </p:nvGrpSpPr>
        <p:grpSpPr>
          <a:xfrm>
            <a:off x="10667520" y="0"/>
            <a:ext cx="7619760" cy="5419800"/>
            <a:chOff x="10667520" y="0"/>
            <a:chExt cx="7619760" cy="5419800"/>
          </a:xfrm>
        </p:grpSpPr>
        <p:sp>
          <p:nvSpPr>
            <p:cNvPr id="690" name="Google Shape;690;p12"/>
            <p:cNvSpPr/>
            <p:nvPr/>
          </p:nvSpPr>
          <p:spPr>
            <a:xfrm>
              <a:off x="11205360" y="0"/>
              <a:ext cx="7081560" cy="5092920"/>
            </a:xfrm>
            <a:custGeom>
              <a:rect b="b" l="l" r="r" t="t"/>
              <a:pathLst>
                <a:path extrusionOk="0" h="5093970" w="708279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extrusionOk="0" h="5093970" w="708279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</p:sp>
        <p:sp>
          <p:nvSpPr>
            <p:cNvPr id="691" name="Google Shape;691;p12"/>
            <p:cNvSpPr/>
            <p:nvPr/>
          </p:nvSpPr>
          <p:spPr>
            <a:xfrm>
              <a:off x="10667520" y="1429920"/>
              <a:ext cx="2369880" cy="2370600"/>
            </a:xfrm>
            <a:custGeom>
              <a:rect b="b" l="l" r="r" t="t"/>
              <a:pathLst>
                <a:path extrusionOk="0" h="2371725" w="2371090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</p:sp>
        <p:sp>
          <p:nvSpPr>
            <p:cNvPr id="692" name="Google Shape;692;p12"/>
            <p:cNvSpPr/>
            <p:nvPr/>
          </p:nvSpPr>
          <p:spPr>
            <a:xfrm>
              <a:off x="16535160" y="3474720"/>
              <a:ext cx="1752120" cy="1945080"/>
            </a:xfrm>
            <a:custGeom>
              <a:rect b="b" l="l" r="r" t="t"/>
              <a:pathLst>
                <a:path extrusionOk="0" h="1946275" w="1753234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</p:sp>
      </p:grpSp>
      <p:grpSp>
        <p:nvGrpSpPr>
          <p:cNvPr id="693" name="Google Shape;693;p12"/>
          <p:cNvGrpSpPr/>
          <p:nvPr/>
        </p:nvGrpSpPr>
        <p:grpSpPr>
          <a:xfrm>
            <a:off x="0" y="4062600"/>
            <a:ext cx="4615920" cy="6223680"/>
            <a:chOff x="0" y="4062600"/>
            <a:chExt cx="4615920" cy="6223680"/>
          </a:xfrm>
        </p:grpSpPr>
        <p:sp>
          <p:nvSpPr>
            <p:cNvPr id="694" name="Google Shape;694;p12"/>
            <p:cNvSpPr/>
            <p:nvPr/>
          </p:nvSpPr>
          <p:spPr>
            <a:xfrm>
              <a:off x="0" y="6801840"/>
              <a:ext cx="4615920" cy="3484440"/>
            </a:xfrm>
            <a:custGeom>
              <a:rect b="b" l="l" r="r" t="t"/>
              <a:pathLst>
                <a:path extrusionOk="0" h="3485515" w="461708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500" y="3485132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</p:sp>
        <p:sp>
          <p:nvSpPr>
            <p:cNvPr id="695" name="Google Shape;695;p12"/>
            <p:cNvSpPr/>
            <p:nvPr/>
          </p:nvSpPr>
          <p:spPr>
            <a:xfrm>
              <a:off x="0" y="4062600"/>
              <a:ext cx="1924920" cy="3850920"/>
            </a:xfrm>
            <a:custGeom>
              <a:rect b="b" l="l" r="r" t="t"/>
              <a:pathLst>
                <a:path extrusionOk="0" h="3851909" w="1925955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</p:sp>
      </p:grpSp>
      <p:sp>
        <p:nvSpPr>
          <p:cNvPr id="696" name="Google Shape;696;p12"/>
          <p:cNvSpPr txBox="1"/>
          <p:nvPr>
            <p:ph idx="4294967295" type="title"/>
          </p:nvPr>
        </p:nvSpPr>
        <p:spPr>
          <a:xfrm>
            <a:off x="2103540" y="689765"/>
            <a:ext cx="74418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25">
            <a:noAutofit/>
          </a:bodyPr>
          <a:lstStyle/>
          <a:p>
            <a:pPr indent="0" lvl="0" marL="12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50"/>
              <a:buFont typeface="Cambria"/>
              <a:buNone/>
            </a:pPr>
            <a:r>
              <a:rPr b="0" i="0" lang="en-US" sz="665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Fitness Function</a:t>
            </a:r>
            <a:endParaRPr b="0" i="0" sz="66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12"/>
          <p:cNvSpPr/>
          <p:nvPr/>
        </p:nvSpPr>
        <p:spPr>
          <a:xfrm>
            <a:off x="3545198" y="1935850"/>
            <a:ext cx="4713803" cy="89297"/>
          </a:xfrm>
          <a:custGeom>
            <a:rect b="b" l="l" r="r" t="t"/>
            <a:pathLst>
              <a:path extrusionOk="0" h="95250" w="3952875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</p:sp>
      <p:pic>
        <p:nvPicPr>
          <p:cNvPr id="698" name="Google Shape;69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08880" y="3434760"/>
            <a:ext cx="6370920" cy="637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700" name="Google Shape;700;p12"/>
          <p:cNvPicPr preferRelativeResize="0"/>
          <p:nvPr/>
        </p:nvPicPr>
        <p:blipFill rotWithShape="1">
          <a:blip r:embed="rId4">
            <a:alphaModFix/>
          </a:blip>
          <a:srcRect b="-41663" l="-3863" r="0" t="0"/>
          <a:stretch/>
        </p:blipFill>
        <p:spPr>
          <a:xfrm>
            <a:off x="-51500" y="2405575"/>
            <a:ext cx="10371075" cy="1573425"/>
          </a:xfrm>
          <a:prstGeom prst="rect">
            <a:avLst/>
          </a:prstGeom>
          <a:noFill/>
          <a:ln>
            <a:noFill/>
          </a:ln>
          <a:effectLst>
            <a:outerShdw blurRad="471488" rotWithShape="0" algn="bl" dir="420000" dist="76200">
              <a:schemeClr val="lt1">
                <a:alpha val="75000"/>
              </a:schemeClr>
            </a:outerShdw>
          </a:effectLst>
        </p:spPr>
      </p:pic>
      <p:pic>
        <p:nvPicPr>
          <p:cNvPr id="701" name="Google Shape;70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3650" y="4432865"/>
            <a:ext cx="8694100" cy="1109410"/>
          </a:xfrm>
          <a:prstGeom prst="rect">
            <a:avLst/>
          </a:prstGeom>
          <a:noFill/>
          <a:ln>
            <a:noFill/>
          </a:ln>
          <a:effectLst>
            <a:outerShdw blurRad="471488" rotWithShape="0" algn="bl" dir="420000" dist="76200">
              <a:schemeClr val="lt1">
                <a:alpha val="75000"/>
              </a:schemeClr>
            </a:outerShdw>
          </a:effectLst>
        </p:spPr>
      </p:pic>
      <p:sp>
        <p:nvSpPr>
          <p:cNvPr id="702" name="Google Shape;702;p12"/>
          <p:cNvSpPr/>
          <p:nvPr/>
        </p:nvSpPr>
        <p:spPr>
          <a:xfrm>
            <a:off x="2470950" y="6515075"/>
            <a:ext cx="7776900" cy="1429500"/>
          </a:xfrm>
          <a:prstGeom prst="rect">
            <a:avLst/>
          </a:prstGeom>
          <a:noFill/>
          <a:ln>
            <a:noFill/>
          </a:ln>
          <a:effectLst>
            <a:outerShdw blurRad="471488" rotWithShape="0" algn="bl" dir="420000" dist="76200">
              <a:schemeClr val="lt1">
                <a:alpha val="75000"/>
              </a:schemeClr>
            </a:outerShdw>
          </a:effectLst>
        </p:spPr>
        <p:txBody>
          <a:bodyPr anchorCtr="0" anchor="t" bIns="0" lIns="0" spcFirstLastPara="1" rIns="0" wrap="square" tIns="12600">
            <a:noAutofit/>
          </a:bodyPr>
          <a:lstStyle/>
          <a:p>
            <a:pPr indent="-2519" lvl="0" marL="125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Verdana"/>
              <a:buNone/>
            </a:pPr>
            <a:r>
              <a:rPr lang="en-US" sz="375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Optimizes space usage and encourages central positioning</a:t>
            </a:r>
            <a:endParaRPr b="0" i="0" sz="37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oogle Shape;707;p13"/>
          <p:cNvGrpSpPr/>
          <p:nvPr/>
        </p:nvGrpSpPr>
        <p:grpSpPr>
          <a:xfrm>
            <a:off x="0" y="0"/>
            <a:ext cx="8514720" cy="10286640"/>
            <a:chOff x="0" y="0"/>
            <a:chExt cx="8514720" cy="10286640"/>
          </a:xfrm>
        </p:grpSpPr>
        <p:sp>
          <p:nvSpPr>
            <p:cNvPr id="708" name="Google Shape;708;p13"/>
            <p:cNvSpPr/>
            <p:nvPr/>
          </p:nvSpPr>
          <p:spPr>
            <a:xfrm>
              <a:off x="2067480" y="1715040"/>
              <a:ext cx="6447240" cy="6447240"/>
            </a:xfrm>
            <a:custGeom>
              <a:rect b="b" l="l" r="r" t="t"/>
              <a:pathLst>
                <a:path extrusionOk="0" h="6448425" w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</p:sp>
        <p:sp>
          <p:nvSpPr>
            <p:cNvPr id="709" name="Google Shape;709;p13"/>
            <p:cNvSpPr/>
            <p:nvPr/>
          </p:nvSpPr>
          <p:spPr>
            <a:xfrm>
              <a:off x="5477400" y="5512320"/>
              <a:ext cx="2989800" cy="2989800"/>
            </a:xfrm>
            <a:custGeom>
              <a:rect b="b" l="l" r="r" t="t"/>
              <a:pathLst>
                <a:path extrusionOk="0" h="2990850" w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</p:sp>
        <p:pic>
          <p:nvPicPr>
            <p:cNvPr id="710" name="Google Shape;710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231880"/>
              <a:ext cx="5319360" cy="5054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4752360" cy="46144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2" name="Google Shape;712;p13"/>
          <p:cNvSpPr txBox="1"/>
          <p:nvPr>
            <p:ph idx="4294967295" type="title"/>
          </p:nvPr>
        </p:nvSpPr>
        <p:spPr>
          <a:xfrm>
            <a:off x="8294925" y="635545"/>
            <a:ext cx="508140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750"/>
              <a:buFont typeface="SimSun"/>
              <a:buNone/>
            </a:pPr>
            <a:r>
              <a:rPr b="0" i="0" lang="en-US" sz="6750" u="none" cap="none" strike="noStrik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rPr>
              <a:t>Challenges</a:t>
            </a:r>
            <a:endParaRPr b="0" i="0" sz="67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13"/>
          <p:cNvSpPr/>
          <p:nvPr/>
        </p:nvSpPr>
        <p:spPr>
          <a:xfrm>
            <a:off x="8417650" y="2513500"/>
            <a:ext cx="9787200" cy="6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spAutoFit/>
          </a:bodyPr>
          <a:lstStyle/>
          <a:p>
            <a:pPr indent="-4667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Verdana"/>
              <a:buChar char="●"/>
            </a:pPr>
            <a:r>
              <a:rPr lang="en-US" sz="375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Irregular shapes, maximizing space</a:t>
            </a:r>
            <a:endParaRPr sz="375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5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5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667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Verdana"/>
              <a:buChar char="●"/>
            </a:pPr>
            <a:r>
              <a:rPr i="0" lang="en-US" sz="37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Overlap issues</a:t>
            </a:r>
            <a:endParaRPr sz="375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5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50">
              <a:latin typeface="Verdana"/>
              <a:ea typeface="Verdana"/>
              <a:cs typeface="Verdana"/>
              <a:sym typeface="Verdana"/>
            </a:endParaRPr>
          </a:p>
          <a:p>
            <a:pPr indent="-4667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Verdana"/>
              <a:buChar char="●"/>
            </a:pPr>
            <a:r>
              <a:rPr i="0" lang="en-US" sz="37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Slow convergence</a:t>
            </a:r>
            <a:endParaRPr sz="375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5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50">
              <a:latin typeface="Verdana"/>
              <a:ea typeface="Verdana"/>
              <a:cs typeface="Verdana"/>
              <a:sym typeface="Verdana"/>
            </a:endParaRPr>
          </a:p>
          <a:p>
            <a:pPr indent="-4667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Verdana"/>
              <a:buChar char="●"/>
            </a:pPr>
            <a:r>
              <a:rPr i="0" lang="en-US" sz="37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Balancing polygon  placement and ﬁtness</a:t>
            </a:r>
            <a:endParaRPr i="0" sz="3750" u="none" cap="none" strike="noStrike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14" name="Google Shape;714;p13"/>
          <p:cNvSpPr/>
          <p:nvPr/>
        </p:nvSpPr>
        <p:spPr>
          <a:xfrm>
            <a:off x="8514728" y="2027801"/>
            <a:ext cx="4371856" cy="74295"/>
          </a:xfrm>
          <a:custGeom>
            <a:rect b="b" l="l" r="r" t="t"/>
            <a:pathLst>
              <a:path extrusionOk="0" h="95250" w="3476625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4"/>
          <p:cNvSpPr/>
          <p:nvPr/>
        </p:nvSpPr>
        <p:spPr>
          <a:xfrm>
            <a:off x="0" y="0"/>
            <a:ext cx="18286920" cy="1028592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  <a:ln>
            <a:noFill/>
          </a:ln>
        </p:spPr>
      </p:sp>
      <p:grpSp>
        <p:nvGrpSpPr>
          <p:cNvPr id="720" name="Google Shape;720;p14"/>
          <p:cNvGrpSpPr/>
          <p:nvPr/>
        </p:nvGrpSpPr>
        <p:grpSpPr>
          <a:xfrm>
            <a:off x="10667520" y="0"/>
            <a:ext cx="7619760" cy="5419800"/>
            <a:chOff x="10667520" y="0"/>
            <a:chExt cx="7619760" cy="5419800"/>
          </a:xfrm>
        </p:grpSpPr>
        <p:sp>
          <p:nvSpPr>
            <p:cNvPr id="721" name="Google Shape;721;p14"/>
            <p:cNvSpPr/>
            <p:nvPr/>
          </p:nvSpPr>
          <p:spPr>
            <a:xfrm>
              <a:off x="11205360" y="0"/>
              <a:ext cx="7081560" cy="5092920"/>
            </a:xfrm>
            <a:custGeom>
              <a:rect b="b" l="l" r="r" t="t"/>
              <a:pathLst>
                <a:path extrusionOk="0" h="5093970" w="708279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extrusionOk="0" h="5093970" w="708279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</p:sp>
        <p:sp>
          <p:nvSpPr>
            <p:cNvPr id="722" name="Google Shape;722;p14"/>
            <p:cNvSpPr/>
            <p:nvPr/>
          </p:nvSpPr>
          <p:spPr>
            <a:xfrm>
              <a:off x="10667520" y="1429920"/>
              <a:ext cx="2369880" cy="2370600"/>
            </a:xfrm>
            <a:custGeom>
              <a:rect b="b" l="l" r="r" t="t"/>
              <a:pathLst>
                <a:path extrusionOk="0" h="2371725" w="2371090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</p:sp>
        <p:sp>
          <p:nvSpPr>
            <p:cNvPr id="723" name="Google Shape;723;p14"/>
            <p:cNvSpPr/>
            <p:nvPr/>
          </p:nvSpPr>
          <p:spPr>
            <a:xfrm>
              <a:off x="16535160" y="3474720"/>
              <a:ext cx="1752120" cy="1945080"/>
            </a:xfrm>
            <a:custGeom>
              <a:rect b="b" l="l" r="r" t="t"/>
              <a:pathLst>
                <a:path extrusionOk="0" h="1946275" w="1753234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</p:sp>
      </p:grpSp>
      <p:grpSp>
        <p:nvGrpSpPr>
          <p:cNvPr id="724" name="Google Shape;724;p14"/>
          <p:cNvGrpSpPr/>
          <p:nvPr/>
        </p:nvGrpSpPr>
        <p:grpSpPr>
          <a:xfrm>
            <a:off x="0" y="4062600"/>
            <a:ext cx="4615920" cy="6223680"/>
            <a:chOff x="0" y="4062600"/>
            <a:chExt cx="4615920" cy="6223680"/>
          </a:xfrm>
        </p:grpSpPr>
        <p:sp>
          <p:nvSpPr>
            <p:cNvPr id="725" name="Google Shape;725;p14"/>
            <p:cNvSpPr/>
            <p:nvPr/>
          </p:nvSpPr>
          <p:spPr>
            <a:xfrm>
              <a:off x="0" y="6801840"/>
              <a:ext cx="4615920" cy="3484440"/>
            </a:xfrm>
            <a:custGeom>
              <a:rect b="b" l="l" r="r" t="t"/>
              <a:pathLst>
                <a:path extrusionOk="0" h="3485515" w="461708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500" y="3485132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</p:sp>
        <p:sp>
          <p:nvSpPr>
            <p:cNvPr id="726" name="Google Shape;726;p14"/>
            <p:cNvSpPr/>
            <p:nvPr/>
          </p:nvSpPr>
          <p:spPr>
            <a:xfrm>
              <a:off x="0" y="4062600"/>
              <a:ext cx="1924920" cy="3850920"/>
            </a:xfrm>
            <a:custGeom>
              <a:rect b="b" l="l" r="r" t="t"/>
              <a:pathLst>
                <a:path extrusionOk="0" h="3851909" w="1925955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</p:sp>
      </p:grpSp>
      <p:sp>
        <p:nvSpPr>
          <p:cNvPr id="727" name="Google Shape;727;p14"/>
          <p:cNvSpPr txBox="1"/>
          <p:nvPr>
            <p:ph idx="4294967295" type="title"/>
          </p:nvPr>
        </p:nvSpPr>
        <p:spPr>
          <a:xfrm>
            <a:off x="1884600" y="1278720"/>
            <a:ext cx="569772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750"/>
              <a:buFont typeface="SimSun"/>
              <a:buNone/>
            </a:pPr>
            <a:r>
              <a:rPr b="0" i="0" lang="en-US" sz="6750" u="none" cap="none" strike="noStrik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rPr>
              <a:t>Conclusions</a:t>
            </a:r>
            <a:endParaRPr b="0" i="0" sz="67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14"/>
          <p:cNvSpPr/>
          <p:nvPr/>
        </p:nvSpPr>
        <p:spPr>
          <a:xfrm>
            <a:off x="1977480" y="3321720"/>
            <a:ext cx="9324000" cy="3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25">
            <a:spAutoFit/>
          </a:bodyPr>
          <a:lstStyle/>
          <a:p>
            <a:pPr indent="0" lvl="0" marL="125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Trebuchet MS"/>
              <a:buNone/>
            </a:pPr>
            <a:r>
              <a:rPr i="0" lang="en-US" sz="39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Eﬀective </a:t>
            </a:r>
            <a:r>
              <a:rPr lang="en-US" sz="395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of Genetic Algorithm</a:t>
            </a:r>
            <a:endParaRPr sz="395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5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Trebuchet MS"/>
              <a:buNone/>
            </a:pPr>
            <a:r>
              <a:t/>
            </a:r>
            <a:endParaRPr sz="395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5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Trebuchet MS"/>
              <a:buNone/>
            </a:pPr>
            <a:r>
              <a:t/>
            </a:r>
            <a:endParaRPr sz="395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5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Trebuchet MS"/>
              <a:buNone/>
            </a:pPr>
            <a:r>
              <a:rPr lang="en-US" sz="395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r>
              <a:rPr i="0" lang="en-US" sz="39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uture improvements an</a:t>
            </a:r>
            <a:r>
              <a:rPr lang="en-US" sz="395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 directions</a:t>
            </a:r>
            <a:endParaRPr i="0" sz="3950" u="none" cap="none" strike="noStrike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29" name="Google Shape;729;p14"/>
          <p:cNvSpPr/>
          <p:nvPr/>
        </p:nvSpPr>
        <p:spPr>
          <a:xfrm>
            <a:off x="1977480" y="2739120"/>
            <a:ext cx="3952875" cy="94297"/>
          </a:xfrm>
          <a:custGeom>
            <a:rect b="b" l="l" r="r" t="t"/>
            <a:pathLst>
              <a:path extrusionOk="0" h="95250" w="3952875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</p:sp>
      <p:pic>
        <p:nvPicPr>
          <p:cNvPr id="730" name="Google Shape;73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92680" y="3321720"/>
            <a:ext cx="6370920" cy="6370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5"/>
          <p:cNvSpPr/>
          <p:nvPr/>
        </p:nvSpPr>
        <p:spPr>
          <a:xfrm>
            <a:off x="6408735" y="2169030"/>
            <a:ext cx="68043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sp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50"/>
              <a:buFont typeface="SimSun"/>
              <a:buNone/>
            </a:pPr>
            <a:r>
              <a:rPr b="0" i="0" lang="en-US" sz="13050" u="none" cap="none" strike="noStrik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rPr>
              <a:t>Thanks!</a:t>
            </a:r>
            <a:endParaRPr b="0" i="0" sz="130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15"/>
          <p:cNvSpPr/>
          <p:nvPr/>
        </p:nvSpPr>
        <p:spPr>
          <a:xfrm>
            <a:off x="5274525" y="4739475"/>
            <a:ext cx="9602700" cy="17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150">
            <a:spAutoFit/>
          </a:bodyPr>
          <a:lstStyle/>
          <a:p>
            <a:pPr indent="-892799" lvl="0" marL="9050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50"/>
              <a:buFont typeface="SimSun"/>
              <a:buNone/>
            </a:pPr>
            <a:r>
              <a:rPr b="0" i="0" lang="en-US" sz="5250" u="none" cap="none" strike="noStrik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rPr>
              <a:t>Do you have an</a:t>
            </a:r>
            <a:r>
              <a:rPr lang="en-US" sz="525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rPr>
              <a:t>y </a:t>
            </a:r>
            <a:r>
              <a:rPr b="0" i="0" lang="en-US" sz="5250" u="none" cap="none" strike="noStrik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rPr>
              <a:t>questions?</a:t>
            </a:r>
            <a:endParaRPr b="0" i="0" sz="52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15"/>
          <p:cNvSpPr/>
          <p:nvPr/>
        </p:nvSpPr>
        <p:spPr>
          <a:xfrm>
            <a:off x="6805455" y="4460430"/>
            <a:ext cx="5934075" cy="94297"/>
          </a:xfrm>
          <a:custGeom>
            <a:rect b="b" l="l" r="r" t="t"/>
            <a:pathLst>
              <a:path extrusionOk="0" h="95250" w="5934075">
                <a:moveTo>
                  <a:pt x="5934075" y="0"/>
                </a:moveTo>
                <a:lnTo>
                  <a:pt x="0" y="0"/>
                </a:lnTo>
                <a:lnTo>
                  <a:pt x="0" y="95250"/>
                </a:lnTo>
                <a:lnTo>
                  <a:pt x="5934075" y="95250"/>
                </a:lnTo>
                <a:lnTo>
                  <a:pt x="593407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3"/>
          <p:cNvGrpSpPr/>
          <p:nvPr/>
        </p:nvGrpSpPr>
        <p:grpSpPr>
          <a:xfrm>
            <a:off x="0" y="0"/>
            <a:ext cx="8514720" cy="10286640"/>
            <a:chOff x="0" y="0"/>
            <a:chExt cx="8514720" cy="10286640"/>
          </a:xfrm>
        </p:grpSpPr>
        <p:sp>
          <p:nvSpPr>
            <p:cNvPr id="579" name="Google Shape;579;p3"/>
            <p:cNvSpPr/>
            <p:nvPr/>
          </p:nvSpPr>
          <p:spPr>
            <a:xfrm>
              <a:off x="2067480" y="1715040"/>
              <a:ext cx="6447240" cy="6447240"/>
            </a:xfrm>
            <a:custGeom>
              <a:rect b="b" l="l" r="r" t="t"/>
              <a:pathLst>
                <a:path extrusionOk="0" h="6448425" w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</p:sp>
        <p:sp>
          <p:nvSpPr>
            <p:cNvPr id="580" name="Google Shape;580;p3"/>
            <p:cNvSpPr/>
            <p:nvPr/>
          </p:nvSpPr>
          <p:spPr>
            <a:xfrm>
              <a:off x="5477400" y="5512320"/>
              <a:ext cx="2989800" cy="2989800"/>
            </a:xfrm>
            <a:custGeom>
              <a:rect b="b" l="l" r="r" t="t"/>
              <a:pathLst>
                <a:path extrusionOk="0" h="2990850" w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</p:sp>
        <p:pic>
          <p:nvPicPr>
            <p:cNvPr id="581" name="Google Shape;581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231880"/>
              <a:ext cx="5319360" cy="5054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" name="Google Shape;582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4638240" cy="4605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3" name="Google Shape;583;p3"/>
          <p:cNvSpPr/>
          <p:nvPr/>
        </p:nvSpPr>
        <p:spPr>
          <a:xfrm>
            <a:off x="9938980" y="5301215"/>
            <a:ext cx="4804409" cy="101840"/>
          </a:xfrm>
          <a:custGeom>
            <a:rect b="b" l="l" r="r" t="t"/>
            <a:pathLst>
              <a:path extrusionOk="0" h="102869" w="4804409">
                <a:moveTo>
                  <a:pt x="4803978" y="0"/>
                </a:moveTo>
                <a:lnTo>
                  <a:pt x="0" y="0"/>
                </a:lnTo>
                <a:lnTo>
                  <a:pt x="0" y="102478"/>
                </a:lnTo>
                <a:lnTo>
                  <a:pt x="4803978" y="102478"/>
                </a:lnTo>
                <a:lnTo>
                  <a:pt x="4803978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</p:sp>
      <p:sp>
        <p:nvSpPr>
          <p:cNvPr id="584" name="Google Shape;584;p3"/>
          <p:cNvSpPr/>
          <p:nvPr/>
        </p:nvSpPr>
        <p:spPr>
          <a:xfrm>
            <a:off x="9938975" y="5747660"/>
            <a:ext cx="5802900" cy="30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25">
            <a:noAutofit/>
          </a:bodyPr>
          <a:lstStyle/>
          <a:p>
            <a:pPr indent="0" lvl="0" marL="125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Verdana"/>
              <a:buNone/>
            </a:pPr>
            <a:r>
              <a:rPr i="0" lang="en-US" sz="33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polygon packing problem</a:t>
            </a:r>
            <a:endParaRPr i="0" sz="3350" u="none" cap="none" strike="noStrike">
              <a:latin typeface="Verdana"/>
              <a:ea typeface="Verdana"/>
              <a:cs typeface="Verdana"/>
              <a:sym typeface="Verdana"/>
            </a:endParaRPr>
          </a:p>
          <a:p>
            <a:pPr indent="0" lvl="0" marL="12599" marR="0" rtl="0" algn="l">
              <a:lnSpc>
                <a:spcPct val="100000"/>
              </a:lnSpc>
              <a:spcBef>
                <a:spcPts val="4079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Trebuchet MS"/>
              <a:buNone/>
            </a:pPr>
            <a:r>
              <a:rPr i="0" lang="en-US" sz="33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NP-hard problem</a:t>
            </a:r>
            <a:endParaRPr i="0" sz="3350" u="none" cap="none" strike="noStrike">
              <a:latin typeface="Verdana"/>
              <a:ea typeface="Verdana"/>
              <a:cs typeface="Verdana"/>
              <a:sym typeface="Verdana"/>
            </a:endParaRPr>
          </a:p>
          <a:p>
            <a:pPr indent="0" lvl="0" marL="12599" marR="0" rtl="0" algn="l">
              <a:lnSpc>
                <a:spcPct val="100000"/>
              </a:lnSpc>
              <a:spcBef>
                <a:spcPts val="4051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Trebuchet MS"/>
              <a:buNone/>
            </a:pPr>
            <a:r>
              <a:rPr i="0" lang="en-US" sz="33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The importance in real-world  applications</a:t>
            </a:r>
            <a:endParaRPr i="0" sz="3350" u="none" cap="none" strike="noStrike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5" name="Google Shape;585;p3"/>
          <p:cNvSpPr/>
          <p:nvPr/>
        </p:nvSpPr>
        <p:spPr>
          <a:xfrm>
            <a:off x="9938970" y="3685725"/>
            <a:ext cx="60123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Cambria"/>
              <a:buNone/>
            </a:pPr>
            <a:r>
              <a:rPr b="0" i="0" lang="en-US" sz="725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Introduction</a:t>
            </a:r>
            <a:endParaRPr b="0" i="0" sz="72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2"/>
          <p:cNvGrpSpPr/>
          <p:nvPr/>
        </p:nvGrpSpPr>
        <p:grpSpPr>
          <a:xfrm>
            <a:off x="5400" y="0"/>
            <a:ext cx="18248400" cy="10285920"/>
            <a:chOff x="5400" y="0"/>
            <a:chExt cx="18248400" cy="10285920"/>
          </a:xfrm>
        </p:grpSpPr>
        <p:pic>
          <p:nvPicPr>
            <p:cNvPr id="591" name="Google Shape;591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00" y="5760"/>
              <a:ext cx="11228760" cy="102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2" name="Google Shape;592;p2"/>
            <p:cNvSpPr/>
            <p:nvPr/>
          </p:nvSpPr>
          <p:spPr>
            <a:xfrm>
              <a:off x="11177640" y="0"/>
              <a:ext cx="7076160" cy="10252440"/>
            </a:xfrm>
            <a:custGeom>
              <a:rect b="b" l="l" r="r" t="t"/>
              <a:pathLst>
                <a:path extrusionOk="0" h="10253345" w="7077075">
                  <a:moveTo>
                    <a:pt x="0" y="10253059"/>
                  </a:moveTo>
                  <a:lnTo>
                    <a:pt x="7077075" y="10253059"/>
                  </a:lnTo>
                  <a:lnTo>
                    <a:pt x="7077075" y="0"/>
                  </a:lnTo>
                  <a:lnTo>
                    <a:pt x="0" y="0"/>
                  </a:lnTo>
                  <a:lnTo>
                    <a:pt x="0" y="10253059"/>
                  </a:lnTo>
                  <a:close/>
                </a:path>
              </a:pathLst>
            </a:custGeom>
            <a:solidFill>
              <a:srgbClr val="282938"/>
            </a:solidFill>
            <a:ln>
              <a:noFill/>
            </a:ln>
          </p:spPr>
        </p:sp>
      </p:grpSp>
      <p:sp>
        <p:nvSpPr>
          <p:cNvPr id="593" name="Google Shape;593;p2"/>
          <p:cNvSpPr txBox="1"/>
          <p:nvPr>
            <p:ph idx="4294967295" type="title"/>
          </p:nvPr>
        </p:nvSpPr>
        <p:spPr>
          <a:xfrm>
            <a:off x="11391300" y="1115950"/>
            <a:ext cx="67032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0500">
            <a:noAutofit/>
          </a:bodyPr>
          <a:lstStyle/>
          <a:p>
            <a:pPr indent="-1022400" lvl="0" marL="103428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650"/>
              <a:buFont typeface="Cambria"/>
              <a:buNone/>
            </a:pPr>
            <a:r>
              <a:rPr b="0" i="0" lang="en-US" sz="635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The Polygon</a:t>
            </a:r>
            <a:endParaRPr b="0" i="0" sz="63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022400" lvl="0" marL="103428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650"/>
              <a:buFont typeface="Cambria"/>
              <a:buNone/>
            </a:pPr>
            <a:r>
              <a:rPr b="0" i="0" lang="en-US" sz="635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Packing Problem</a:t>
            </a:r>
            <a:endParaRPr b="0" i="0" sz="63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2"/>
          <p:cNvSpPr/>
          <p:nvPr/>
        </p:nvSpPr>
        <p:spPr>
          <a:xfrm>
            <a:off x="13090150" y="3611795"/>
            <a:ext cx="3476625" cy="94297"/>
          </a:xfrm>
          <a:custGeom>
            <a:rect b="b" l="l" r="r" t="t"/>
            <a:pathLst>
              <a:path extrusionOk="0" h="95250" w="3476625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</p:sp>
      <p:sp>
        <p:nvSpPr>
          <p:cNvPr id="595" name="Google Shape;595;p2"/>
          <p:cNvSpPr txBox="1"/>
          <p:nvPr>
            <p:ph idx="4294967295" type="body"/>
          </p:nvPr>
        </p:nvSpPr>
        <p:spPr>
          <a:xfrm>
            <a:off x="11250450" y="4128625"/>
            <a:ext cx="6902100" cy="49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Trebuchet MS"/>
              <a:buNone/>
            </a:pPr>
            <a:r>
              <a:rPr b="1" i="0" lang="en-US" sz="33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Objective:</a:t>
            </a:r>
            <a:endParaRPr i="0" sz="3350" u="none" cap="none" strike="noStrike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1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Trebuchet MS"/>
              <a:buNone/>
            </a:pPr>
            <a:r>
              <a:rPr i="0" lang="en-US" sz="33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Arrange polygons in a bin</a:t>
            </a:r>
            <a:endParaRPr i="0" sz="3350" u="none" cap="none" strike="noStrike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79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Trebuchet MS"/>
              <a:buNone/>
            </a:pPr>
            <a:r>
              <a:rPr b="1" i="0" lang="en-US" sz="33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Constraints:</a:t>
            </a:r>
            <a:endParaRPr i="0" sz="3350" u="none" cap="none" strike="noStrike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1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Trebuchet MS"/>
              <a:buNone/>
            </a:pPr>
            <a:r>
              <a:rPr i="0" lang="en-US" sz="33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No overlap, remain within</a:t>
            </a:r>
            <a:br>
              <a:rPr i="0" lang="en-US" sz="33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i="0" lang="en-US" sz="33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bin boundaries</a:t>
            </a:r>
            <a:endParaRPr i="0" sz="3350" u="none" cap="none" strike="noStrike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79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Trebuchet MS"/>
              <a:buNone/>
            </a:pPr>
            <a:r>
              <a:rPr b="1" i="0" lang="en-US" sz="33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Goal:</a:t>
            </a:r>
            <a:endParaRPr i="0" sz="3350" u="none" cap="none" strike="noStrike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1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Trebuchet MS"/>
              <a:buNone/>
            </a:pPr>
            <a:r>
              <a:rPr i="0" lang="en-US" sz="33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Maximize space utilization</a:t>
            </a:r>
            <a:endParaRPr i="0" sz="3350" u="none" cap="none" strike="noStrike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4"/>
          <p:cNvGrpSpPr/>
          <p:nvPr/>
        </p:nvGrpSpPr>
        <p:grpSpPr>
          <a:xfrm>
            <a:off x="5400" y="2880"/>
            <a:ext cx="18277035" cy="10277475"/>
            <a:chOff x="5400" y="2880"/>
            <a:chExt cx="18277035" cy="10277475"/>
          </a:xfrm>
        </p:grpSpPr>
        <p:pic>
          <p:nvPicPr>
            <p:cNvPr id="601" name="Google Shape;601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00" y="5760"/>
              <a:ext cx="11890080" cy="10273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2" name="Google Shape;602;p4"/>
            <p:cNvSpPr/>
            <p:nvPr/>
          </p:nvSpPr>
          <p:spPr>
            <a:xfrm>
              <a:off x="11205360" y="2880"/>
              <a:ext cx="7077075" cy="10277475"/>
            </a:xfrm>
            <a:custGeom>
              <a:rect b="b" l="l" r="r" t="t"/>
              <a:pathLst>
                <a:path extrusionOk="0" h="10277475" w="70770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  <a:ln>
              <a:noFill/>
            </a:ln>
          </p:spPr>
        </p:sp>
      </p:grpSp>
      <p:sp>
        <p:nvSpPr>
          <p:cNvPr id="603" name="Google Shape;603;p4"/>
          <p:cNvSpPr txBox="1"/>
          <p:nvPr>
            <p:ph idx="4294967295" type="title"/>
          </p:nvPr>
        </p:nvSpPr>
        <p:spPr>
          <a:xfrm>
            <a:off x="11520000" y="1598276"/>
            <a:ext cx="5739900" cy="20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73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700"/>
              <a:buFont typeface="Cambria"/>
              <a:buNone/>
            </a:pPr>
            <a:r>
              <a:rPr b="0" i="0" lang="en-US" sz="57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Why Use Genetic  Algorithms?</a:t>
            </a:r>
            <a:endParaRPr b="0" i="0" sz="5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"/>
          <p:cNvSpPr/>
          <p:nvPr/>
        </p:nvSpPr>
        <p:spPr>
          <a:xfrm>
            <a:off x="11540520" y="3888720"/>
            <a:ext cx="3951720" cy="94320"/>
          </a:xfrm>
          <a:custGeom>
            <a:rect b="b" l="l" r="r" t="t"/>
            <a:pathLst>
              <a:path extrusionOk="0" h="95250" w="3952875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</p:sp>
      <p:sp>
        <p:nvSpPr>
          <p:cNvPr id="605" name="Google Shape;605;p4"/>
          <p:cNvSpPr/>
          <p:nvPr/>
        </p:nvSpPr>
        <p:spPr>
          <a:xfrm>
            <a:off x="11526840" y="4357440"/>
            <a:ext cx="5830200" cy="2061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25">
            <a:sp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Verdana"/>
              <a:buNone/>
            </a:pPr>
            <a:r>
              <a:rPr i="0" lang="en-US" sz="33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Natural selection process</a:t>
            </a:r>
            <a:endParaRPr i="0" sz="3350" u="none" cap="none" strike="noStrike">
              <a:latin typeface="Verdana"/>
              <a:ea typeface="Verdana"/>
              <a:cs typeface="Verdana"/>
              <a:sym typeface="Verdana"/>
            </a:endParaRPr>
          </a:p>
          <a:p>
            <a:pPr indent="0" lvl="0" marL="12600" marR="0" rtl="0" algn="l">
              <a:lnSpc>
                <a:spcPct val="100000"/>
              </a:lnSpc>
              <a:spcBef>
                <a:spcPts val="4051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Trebuchet MS"/>
              <a:buNone/>
            </a:pPr>
            <a:r>
              <a:rPr i="0" lang="en-US" sz="33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Evolutionary optimization for  complex problems</a:t>
            </a:r>
            <a:endParaRPr i="0" sz="3350" u="none" cap="none" strike="noStrike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5"/>
          <p:cNvGrpSpPr/>
          <p:nvPr/>
        </p:nvGrpSpPr>
        <p:grpSpPr>
          <a:xfrm>
            <a:off x="0" y="6480"/>
            <a:ext cx="15298560" cy="10285560"/>
            <a:chOff x="0" y="6480"/>
            <a:chExt cx="15298560" cy="10285560"/>
          </a:xfrm>
        </p:grpSpPr>
        <p:sp>
          <p:nvSpPr>
            <p:cNvPr id="611" name="Google Shape;611;p5"/>
            <p:cNvSpPr/>
            <p:nvPr/>
          </p:nvSpPr>
          <p:spPr>
            <a:xfrm>
              <a:off x="2017080" y="1979640"/>
              <a:ext cx="5856840" cy="5856840"/>
            </a:xfrm>
            <a:custGeom>
              <a:rect b="b" l="l" r="r" t="t"/>
              <a:pathLst>
                <a:path extrusionOk="0" h="5857875" w="5857875">
                  <a:moveTo>
                    <a:pt x="2928924" y="0"/>
                  </a:moveTo>
                  <a:lnTo>
                    <a:pt x="0" y="2930067"/>
                  </a:lnTo>
                  <a:lnTo>
                    <a:pt x="2928937" y="5857875"/>
                  </a:lnTo>
                  <a:lnTo>
                    <a:pt x="5857875" y="2930067"/>
                  </a:lnTo>
                  <a:lnTo>
                    <a:pt x="2928924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</p:sp>
        <p:sp>
          <p:nvSpPr>
            <p:cNvPr id="612" name="Google Shape;612;p5"/>
            <p:cNvSpPr/>
            <p:nvPr/>
          </p:nvSpPr>
          <p:spPr>
            <a:xfrm>
              <a:off x="5100840" y="5127480"/>
              <a:ext cx="2989800" cy="2989800"/>
            </a:xfrm>
            <a:custGeom>
              <a:rect b="b" l="l" r="r" t="t"/>
              <a:pathLst>
                <a:path extrusionOk="0" h="2990850" w="2990850">
                  <a:moveTo>
                    <a:pt x="2798610" y="0"/>
                  </a:moveTo>
                  <a:lnTo>
                    <a:pt x="0" y="2796108"/>
                  </a:lnTo>
                  <a:lnTo>
                    <a:pt x="194729" y="2990850"/>
                  </a:lnTo>
                  <a:lnTo>
                    <a:pt x="2990850" y="192227"/>
                  </a:lnTo>
                  <a:lnTo>
                    <a:pt x="2798610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</p:sp>
        <p:pic>
          <p:nvPicPr>
            <p:cNvPr id="613" name="Google Shape;613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6480"/>
              <a:ext cx="4752360" cy="4614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6480"/>
              <a:ext cx="4752360" cy="4614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5" name="Google Shape;615;p5"/>
            <p:cNvSpPr/>
            <p:nvPr/>
          </p:nvSpPr>
          <p:spPr>
            <a:xfrm flipH="1" rot="10800000">
              <a:off x="8091360" y="2880720"/>
              <a:ext cx="7207200" cy="60480"/>
            </a:xfrm>
            <a:custGeom>
              <a:rect b="b" l="l" r="r" t="t"/>
              <a:pathLst>
                <a:path extrusionOk="0" h="95250" w="3476625">
                  <a:moveTo>
                    <a:pt x="3476625" y="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3476625" y="95250"/>
                  </a:lnTo>
                  <a:lnTo>
                    <a:pt x="3476625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</p:sp>
        <p:pic>
          <p:nvPicPr>
            <p:cNvPr id="616" name="Google Shape;616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5260680"/>
              <a:ext cx="4945680" cy="5031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5346360"/>
              <a:ext cx="4945680" cy="4945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5260680"/>
              <a:ext cx="4945680" cy="50313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9" name="Google Shape;619;p5"/>
          <p:cNvSpPr txBox="1"/>
          <p:nvPr>
            <p:ph idx="4294967295" type="title"/>
          </p:nvPr>
        </p:nvSpPr>
        <p:spPr>
          <a:xfrm>
            <a:off x="8092080" y="360000"/>
            <a:ext cx="8287200" cy="2908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225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mbria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Genetic Algorithms  Overview</a:t>
            </a:r>
            <a:endParaRPr b="0" i="0" sz="6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5"/>
          <p:cNvSpPr txBox="1"/>
          <p:nvPr>
            <p:ph idx="4294967295" type="body"/>
          </p:nvPr>
        </p:nvSpPr>
        <p:spPr>
          <a:xfrm>
            <a:off x="7874649" y="3461050"/>
            <a:ext cx="9256200" cy="58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25">
            <a:noAutofit/>
          </a:bodyPr>
          <a:lstStyle/>
          <a:p>
            <a:pPr indent="-3175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Verdana"/>
              <a:buChar char="●"/>
            </a:pPr>
            <a:r>
              <a:rPr i="0" lang="en-US" sz="33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Initialize population</a:t>
            </a:r>
            <a:endParaRPr i="0" sz="3350" u="none" cap="none" strike="noStrike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50"/>
              <a:buFont typeface="Arial"/>
              <a:buNone/>
            </a:pPr>
            <a:r>
              <a:t/>
            </a:r>
            <a:endParaRPr i="0" sz="3350" u="none" cap="none" strike="noStrike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50"/>
              <a:buFont typeface="Arial"/>
              <a:buNone/>
            </a:pPr>
            <a:r>
              <a:t/>
            </a:r>
            <a:endParaRPr i="0" sz="3350" u="none" cap="none" strike="noStrike">
              <a:latin typeface="Verdana"/>
              <a:ea typeface="Verdana"/>
              <a:cs typeface="Verdana"/>
              <a:sym typeface="Verdana"/>
            </a:endParaRPr>
          </a:p>
          <a:p>
            <a:pPr indent="-3175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Verdana"/>
              <a:buChar char="●"/>
            </a:pPr>
            <a:r>
              <a:rPr i="0" lang="en-US" sz="33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Fitness function based on polygon arrangement</a:t>
            </a:r>
            <a:endParaRPr i="0" sz="3350" u="none" cap="none" strike="noStrike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50"/>
              <a:buFont typeface="Arial"/>
              <a:buNone/>
            </a:pPr>
            <a:r>
              <a:t/>
            </a:r>
            <a:endParaRPr i="0" sz="3350" u="none" cap="none" strike="noStrike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Trebuchet MS"/>
              <a:buNone/>
            </a:pPr>
            <a:r>
              <a:rPr i="0" lang="en-US" sz="33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endParaRPr i="0" sz="3350" u="none" cap="none" strike="noStrike">
              <a:latin typeface="Verdana"/>
              <a:ea typeface="Verdana"/>
              <a:cs typeface="Verdana"/>
              <a:sym typeface="Verdana"/>
            </a:endParaRPr>
          </a:p>
          <a:p>
            <a:pPr indent="-3175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Verdana"/>
              <a:buChar char="●"/>
            </a:pPr>
            <a:r>
              <a:rPr i="0" lang="en-US" sz="33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Crossover to combine parent solutions</a:t>
            </a:r>
            <a:endParaRPr i="0" sz="3350" u="none" cap="none" strike="noStrike">
              <a:latin typeface="Verdana"/>
              <a:ea typeface="Verdana"/>
              <a:cs typeface="Verdana"/>
              <a:sym typeface="Verdana"/>
            </a:endParaRPr>
          </a:p>
          <a:p>
            <a:pPr indent="-1047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50"/>
              <a:buFont typeface="Arial"/>
              <a:buNone/>
            </a:pPr>
            <a:r>
              <a:t/>
            </a:r>
            <a:endParaRPr i="0" sz="3350" u="none" cap="none" strike="noStrike">
              <a:latin typeface="Verdana"/>
              <a:ea typeface="Verdana"/>
              <a:cs typeface="Verdana"/>
              <a:sym typeface="Verdana"/>
            </a:endParaRPr>
          </a:p>
          <a:p>
            <a:pPr indent="-1047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50"/>
              <a:buFont typeface="Arial"/>
              <a:buNone/>
            </a:pPr>
            <a:r>
              <a:t/>
            </a:r>
            <a:endParaRPr i="0" sz="3350" u="none" cap="none" strike="noStrike">
              <a:latin typeface="Verdana"/>
              <a:ea typeface="Verdana"/>
              <a:cs typeface="Verdana"/>
              <a:sym typeface="Verdana"/>
            </a:endParaRPr>
          </a:p>
          <a:p>
            <a:pPr indent="-3175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Verdana"/>
              <a:buChar char="●"/>
            </a:pPr>
            <a:r>
              <a:rPr i="0" lang="en-US" sz="33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Mutation to introduce variation</a:t>
            </a:r>
            <a:endParaRPr i="0" sz="3350" u="none" cap="none" strike="noStrike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6"/>
          <p:cNvGrpSpPr/>
          <p:nvPr/>
        </p:nvGrpSpPr>
        <p:grpSpPr>
          <a:xfrm>
            <a:off x="0" y="0"/>
            <a:ext cx="8514720" cy="10286640"/>
            <a:chOff x="0" y="0"/>
            <a:chExt cx="8514720" cy="10286640"/>
          </a:xfrm>
        </p:grpSpPr>
        <p:sp>
          <p:nvSpPr>
            <p:cNvPr id="626" name="Google Shape;626;p6"/>
            <p:cNvSpPr/>
            <p:nvPr/>
          </p:nvSpPr>
          <p:spPr>
            <a:xfrm>
              <a:off x="2067480" y="1715040"/>
              <a:ext cx="6447240" cy="6447240"/>
            </a:xfrm>
            <a:custGeom>
              <a:rect b="b" l="l" r="r" t="t"/>
              <a:pathLst>
                <a:path extrusionOk="0" h="6448425" w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</p:sp>
        <p:sp>
          <p:nvSpPr>
            <p:cNvPr id="627" name="Google Shape;627;p6"/>
            <p:cNvSpPr/>
            <p:nvPr/>
          </p:nvSpPr>
          <p:spPr>
            <a:xfrm>
              <a:off x="5477400" y="5512320"/>
              <a:ext cx="2989800" cy="2989800"/>
            </a:xfrm>
            <a:custGeom>
              <a:rect b="b" l="l" r="r" t="t"/>
              <a:pathLst>
                <a:path extrusionOk="0" h="2990850" w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</p:sp>
        <p:pic>
          <p:nvPicPr>
            <p:cNvPr id="628" name="Google Shape;628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078160"/>
              <a:ext cx="5341680" cy="5208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" name="Google Shape;629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4730400" cy="46587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0" name="Google Shape;630;p6"/>
          <p:cNvSpPr txBox="1"/>
          <p:nvPr>
            <p:ph idx="4294967295" type="title"/>
          </p:nvPr>
        </p:nvSpPr>
        <p:spPr>
          <a:xfrm>
            <a:off x="7975800" y="1080000"/>
            <a:ext cx="9663480" cy="184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mbria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Mutation and Crossover</a:t>
            </a:r>
            <a:endParaRPr b="0" i="0" sz="6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6"/>
          <p:cNvSpPr/>
          <p:nvPr/>
        </p:nvSpPr>
        <p:spPr>
          <a:xfrm>
            <a:off x="8514725" y="3203275"/>
            <a:ext cx="7982400" cy="6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Tahoma"/>
              <a:buNone/>
            </a:pPr>
            <a:r>
              <a:rPr b="1" i="0" lang="en-US" sz="37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Mutation:</a:t>
            </a:r>
            <a:endParaRPr i="0" sz="3750" u="none" cap="none" strike="noStrike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4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Tahoma"/>
              <a:buNone/>
            </a:pPr>
            <a:r>
              <a:rPr i="0" lang="en-US" sz="37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Random shifts and rotations</a:t>
            </a:r>
            <a:endParaRPr i="0" sz="3750" u="none" cap="none" strike="noStrike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"/>
              </a:spcBef>
              <a:spcAft>
                <a:spcPts val="0"/>
              </a:spcAft>
              <a:buSzPts val="7450"/>
              <a:buFont typeface="Arial"/>
              <a:buNone/>
            </a:pPr>
            <a:r>
              <a:t/>
            </a:r>
            <a:endParaRPr i="0" sz="7450" u="none" cap="none" strike="noStrike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Tahoma"/>
              <a:buNone/>
            </a:pPr>
            <a:r>
              <a:rPr b="1" i="0" lang="en-US" sz="37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Crossover:</a:t>
            </a:r>
            <a:endParaRPr i="0" sz="3750" u="none" cap="none" strike="noStrike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Tahoma"/>
              <a:buNone/>
            </a:pPr>
            <a:r>
              <a:rPr i="0" lang="en-US" sz="37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Combining parent solutions</a:t>
            </a:r>
            <a:endParaRPr i="0" sz="3750" u="none" cap="none" strike="noStrike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SzPts val="7500"/>
              <a:buFont typeface="Arial"/>
              <a:buNone/>
            </a:pPr>
            <a:r>
              <a:t/>
            </a:r>
            <a:endParaRPr i="0" sz="7500" u="none" cap="none" strike="noStrike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Tahoma"/>
              <a:buNone/>
            </a:pPr>
            <a:r>
              <a:rPr i="0" lang="en-US" sz="37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Ensuring diversity in solutions</a:t>
            </a:r>
            <a:endParaRPr i="0" sz="3750" u="none" cap="none" strike="noStrike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32" name="Google Shape;632;p6"/>
          <p:cNvSpPr/>
          <p:nvPr/>
        </p:nvSpPr>
        <p:spPr>
          <a:xfrm>
            <a:off x="9885960" y="2593080"/>
            <a:ext cx="5053320" cy="94320"/>
          </a:xfrm>
          <a:custGeom>
            <a:rect b="b" l="l" r="r" t="t"/>
            <a:pathLst>
              <a:path extrusionOk="0" h="95250" w="3476625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7"/>
          <p:cNvPicPr preferRelativeResize="0"/>
          <p:nvPr/>
        </p:nvPicPr>
        <p:blipFill rotWithShape="1">
          <a:blip r:embed="rId3">
            <a:alphaModFix/>
          </a:blip>
          <a:srcRect b="69429" l="67444" r="4026" t="1685"/>
          <a:stretch/>
        </p:blipFill>
        <p:spPr>
          <a:xfrm>
            <a:off x="6928920" y="553320"/>
            <a:ext cx="2992320" cy="281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7"/>
          <p:cNvPicPr preferRelativeResize="0"/>
          <p:nvPr/>
        </p:nvPicPr>
        <p:blipFill rotWithShape="1">
          <a:blip r:embed="rId3">
            <a:alphaModFix/>
          </a:blip>
          <a:srcRect b="68928" l="1935" r="69294" t="2893"/>
          <a:stretch/>
        </p:blipFill>
        <p:spPr>
          <a:xfrm>
            <a:off x="1936080" y="597960"/>
            <a:ext cx="2994120" cy="272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7"/>
          <p:cNvPicPr preferRelativeResize="0"/>
          <p:nvPr/>
        </p:nvPicPr>
        <p:blipFill rotWithShape="1">
          <a:blip r:embed="rId3">
            <a:alphaModFix/>
          </a:blip>
          <a:srcRect b="68844" l="34471" r="36752" t="1616"/>
          <a:stretch/>
        </p:blipFill>
        <p:spPr>
          <a:xfrm>
            <a:off x="12251160" y="597960"/>
            <a:ext cx="2827800" cy="270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7"/>
          <p:cNvPicPr preferRelativeResize="0"/>
          <p:nvPr/>
        </p:nvPicPr>
        <p:blipFill rotWithShape="1">
          <a:blip r:embed="rId3">
            <a:alphaModFix/>
          </a:blip>
          <a:srcRect b="68928" l="1935" r="69294" t="2893"/>
          <a:stretch/>
        </p:blipFill>
        <p:spPr>
          <a:xfrm>
            <a:off x="1936080" y="597960"/>
            <a:ext cx="2994120" cy="272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7"/>
          <p:cNvPicPr preferRelativeResize="0"/>
          <p:nvPr/>
        </p:nvPicPr>
        <p:blipFill rotWithShape="1">
          <a:blip r:embed="rId3">
            <a:alphaModFix/>
          </a:blip>
          <a:srcRect b="68844" l="34471" r="36752" t="1616"/>
          <a:stretch/>
        </p:blipFill>
        <p:spPr>
          <a:xfrm>
            <a:off x="12251160" y="597960"/>
            <a:ext cx="2827800" cy="270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7"/>
          <p:cNvPicPr preferRelativeResize="0"/>
          <p:nvPr/>
        </p:nvPicPr>
        <p:blipFill rotWithShape="1">
          <a:blip r:embed="rId3">
            <a:alphaModFix/>
          </a:blip>
          <a:srcRect b="35692" l="68360" r="3176" t="36435"/>
          <a:stretch/>
        </p:blipFill>
        <p:spPr>
          <a:xfrm>
            <a:off x="6960600" y="3765600"/>
            <a:ext cx="2994480" cy="272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7"/>
          <p:cNvPicPr preferRelativeResize="0"/>
          <p:nvPr/>
        </p:nvPicPr>
        <p:blipFill rotWithShape="1">
          <a:blip r:embed="rId3">
            <a:alphaModFix/>
          </a:blip>
          <a:srcRect b="35692" l="1978" r="69559" t="36435"/>
          <a:stretch/>
        </p:blipFill>
        <p:spPr>
          <a:xfrm>
            <a:off x="1936080" y="3765600"/>
            <a:ext cx="2994120" cy="272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7"/>
          <p:cNvPicPr preferRelativeResize="0"/>
          <p:nvPr/>
        </p:nvPicPr>
        <p:blipFill rotWithShape="1">
          <a:blip r:embed="rId3">
            <a:alphaModFix/>
          </a:blip>
          <a:srcRect b="35687" l="35164" r="36368" t="36440"/>
          <a:stretch/>
        </p:blipFill>
        <p:spPr>
          <a:xfrm>
            <a:off x="12251160" y="3765600"/>
            <a:ext cx="2897280" cy="26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7"/>
          <p:cNvPicPr preferRelativeResize="0"/>
          <p:nvPr/>
        </p:nvPicPr>
        <p:blipFill rotWithShape="1">
          <a:blip r:embed="rId3">
            <a:alphaModFix/>
          </a:blip>
          <a:srcRect b="35687" l="35164" r="36368" t="36440"/>
          <a:stretch/>
        </p:blipFill>
        <p:spPr>
          <a:xfrm>
            <a:off x="12251160" y="3765600"/>
            <a:ext cx="2897280" cy="26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7"/>
          <p:cNvPicPr preferRelativeResize="0"/>
          <p:nvPr/>
        </p:nvPicPr>
        <p:blipFill rotWithShape="1">
          <a:blip r:embed="rId3">
            <a:alphaModFix/>
          </a:blip>
          <a:srcRect b="35692" l="1978" r="69559" t="36435"/>
          <a:stretch/>
        </p:blipFill>
        <p:spPr>
          <a:xfrm>
            <a:off x="1936080" y="3765600"/>
            <a:ext cx="2994120" cy="272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7"/>
          <p:cNvPicPr preferRelativeResize="0"/>
          <p:nvPr/>
        </p:nvPicPr>
        <p:blipFill rotWithShape="1">
          <a:blip r:embed="rId3">
            <a:alphaModFix/>
          </a:blip>
          <a:srcRect b="69429" l="67444" r="4026" t="1685"/>
          <a:stretch/>
        </p:blipFill>
        <p:spPr>
          <a:xfrm>
            <a:off x="6929280" y="553320"/>
            <a:ext cx="2992320" cy="281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7"/>
          <p:cNvPicPr preferRelativeResize="0"/>
          <p:nvPr/>
        </p:nvPicPr>
        <p:blipFill rotWithShape="1">
          <a:blip r:embed="rId3">
            <a:alphaModFix/>
          </a:blip>
          <a:srcRect b="3026" l="67719" r="3818" t="69100"/>
          <a:stretch/>
        </p:blipFill>
        <p:spPr>
          <a:xfrm>
            <a:off x="6984360" y="7020000"/>
            <a:ext cx="3059280" cy="287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7"/>
          <p:cNvPicPr preferRelativeResize="0"/>
          <p:nvPr/>
        </p:nvPicPr>
        <p:blipFill rotWithShape="1">
          <a:blip r:embed="rId3">
            <a:alphaModFix/>
          </a:blip>
          <a:srcRect b="3026" l="34524" r="37009" t="69100"/>
          <a:stretch/>
        </p:blipFill>
        <p:spPr>
          <a:xfrm>
            <a:off x="12240360" y="7020360"/>
            <a:ext cx="2879280" cy="287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7"/>
          <p:cNvPicPr preferRelativeResize="0"/>
          <p:nvPr/>
        </p:nvPicPr>
        <p:blipFill rotWithShape="1">
          <a:blip r:embed="rId3">
            <a:alphaModFix/>
          </a:blip>
          <a:srcRect b="35692" l="68360" r="3176" t="36435"/>
          <a:stretch/>
        </p:blipFill>
        <p:spPr>
          <a:xfrm>
            <a:off x="1941120" y="7032960"/>
            <a:ext cx="2994480" cy="272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7"/>
          <p:cNvPicPr preferRelativeResize="0"/>
          <p:nvPr/>
        </p:nvPicPr>
        <p:blipFill rotWithShape="1">
          <a:blip r:embed="rId3">
            <a:alphaModFix/>
          </a:blip>
          <a:srcRect b="35692" l="68360" r="3176" t="36435"/>
          <a:stretch/>
        </p:blipFill>
        <p:spPr>
          <a:xfrm>
            <a:off x="6960960" y="3765960"/>
            <a:ext cx="2994480" cy="272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7"/>
          <p:cNvPicPr preferRelativeResize="0"/>
          <p:nvPr/>
        </p:nvPicPr>
        <p:blipFill rotWithShape="1">
          <a:blip r:embed="rId3">
            <a:alphaModFix/>
          </a:blip>
          <a:srcRect b="35692" l="68360" r="3176" t="36435"/>
          <a:stretch/>
        </p:blipFill>
        <p:spPr>
          <a:xfrm>
            <a:off x="1941480" y="7033320"/>
            <a:ext cx="2994480" cy="272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7"/>
          <p:cNvPicPr preferRelativeResize="0"/>
          <p:nvPr/>
        </p:nvPicPr>
        <p:blipFill rotWithShape="1">
          <a:blip r:embed="rId3">
            <a:alphaModFix/>
          </a:blip>
          <a:srcRect b="3026" l="34524" r="37009" t="69100"/>
          <a:stretch/>
        </p:blipFill>
        <p:spPr>
          <a:xfrm>
            <a:off x="12240720" y="7020720"/>
            <a:ext cx="2879280" cy="2879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8"/>
          <p:cNvGrpSpPr/>
          <p:nvPr/>
        </p:nvGrpSpPr>
        <p:grpSpPr>
          <a:xfrm>
            <a:off x="0" y="0"/>
            <a:ext cx="18287280" cy="10285920"/>
            <a:chOff x="0" y="0"/>
            <a:chExt cx="18287280" cy="10285920"/>
          </a:xfrm>
        </p:grpSpPr>
        <p:pic>
          <p:nvPicPr>
            <p:cNvPr id="659" name="Google Shape;659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760"/>
              <a:ext cx="12194640" cy="102729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0" name="Google Shape;660;p8"/>
            <p:cNvSpPr/>
            <p:nvPr/>
          </p:nvSpPr>
          <p:spPr>
            <a:xfrm>
              <a:off x="7849440" y="862920"/>
              <a:ext cx="6447240" cy="6447240"/>
            </a:xfrm>
            <a:custGeom>
              <a:rect b="b" l="l" r="r" t="t"/>
              <a:pathLst>
                <a:path extrusionOk="0" h="6448425" w="6448425">
                  <a:moveTo>
                    <a:pt x="3224212" y="0"/>
                  </a:moveTo>
                  <a:lnTo>
                    <a:pt x="0" y="3222955"/>
                  </a:lnTo>
                  <a:lnTo>
                    <a:pt x="3224212" y="6448425"/>
                  </a:lnTo>
                  <a:lnTo>
                    <a:pt x="6448374" y="3222955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</p:sp>
        <p:sp>
          <p:nvSpPr>
            <p:cNvPr id="661" name="Google Shape;661;p8"/>
            <p:cNvSpPr/>
            <p:nvPr/>
          </p:nvSpPr>
          <p:spPr>
            <a:xfrm>
              <a:off x="5158800" y="0"/>
              <a:ext cx="6447240" cy="3273120"/>
            </a:xfrm>
            <a:custGeom>
              <a:rect b="b" l="l" r="r" t="t"/>
              <a:pathLst>
                <a:path extrusionOk="0" h="3274060" w="6448425">
                  <a:moveTo>
                    <a:pt x="6398755" y="0"/>
                  </a:moveTo>
                  <a:lnTo>
                    <a:pt x="49669" y="0"/>
                  </a:lnTo>
                  <a:lnTo>
                    <a:pt x="0" y="49668"/>
                  </a:lnTo>
                  <a:lnTo>
                    <a:pt x="3224212" y="3273881"/>
                  </a:lnTo>
                  <a:lnTo>
                    <a:pt x="6448424" y="49667"/>
                  </a:lnTo>
                  <a:lnTo>
                    <a:pt x="6398755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</p:sp>
        <p:sp>
          <p:nvSpPr>
            <p:cNvPr id="662" name="Google Shape;662;p8"/>
            <p:cNvSpPr/>
            <p:nvPr/>
          </p:nvSpPr>
          <p:spPr>
            <a:xfrm>
              <a:off x="9619920" y="0"/>
              <a:ext cx="8667360" cy="10285920"/>
            </a:xfrm>
            <a:custGeom>
              <a:rect b="b" l="l" r="r" t="t"/>
              <a:pathLst>
                <a:path extrusionOk="0" h="10287000" w="8668385">
                  <a:moveTo>
                    <a:pt x="8668142" y="0"/>
                  </a:moveTo>
                  <a:lnTo>
                    <a:pt x="0" y="0"/>
                  </a:lnTo>
                  <a:lnTo>
                    <a:pt x="0" y="10286997"/>
                  </a:lnTo>
                  <a:lnTo>
                    <a:pt x="8668142" y="10286997"/>
                  </a:lnTo>
                  <a:lnTo>
                    <a:pt x="8668142" y="0"/>
                  </a:lnTo>
                  <a:close/>
                </a:path>
              </a:pathLst>
            </a:custGeom>
            <a:solidFill>
              <a:srgbClr val="282938"/>
            </a:solidFill>
            <a:ln>
              <a:noFill/>
            </a:ln>
          </p:spPr>
        </p:sp>
      </p:grpSp>
      <p:sp>
        <p:nvSpPr>
          <p:cNvPr id="663" name="Google Shape;663;p8"/>
          <p:cNvSpPr txBox="1"/>
          <p:nvPr>
            <p:ph idx="4294967295" type="title"/>
          </p:nvPr>
        </p:nvSpPr>
        <p:spPr>
          <a:xfrm>
            <a:off x="9992160" y="1831320"/>
            <a:ext cx="7647120" cy="184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mbria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Heuristic Methods</a:t>
            </a:r>
            <a:endParaRPr b="0" i="0" sz="6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8"/>
          <p:cNvSpPr/>
          <p:nvPr/>
        </p:nvSpPr>
        <p:spPr>
          <a:xfrm>
            <a:off x="9992875" y="3411950"/>
            <a:ext cx="8088900" cy="52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875">
            <a:spAutoFit/>
          </a:bodyPr>
          <a:lstStyle/>
          <a:p>
            <a:pPr indent="0" lvl="0" marL="12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50"/>
              <a:buFont typeface="Trebuchet MS"/>
              <a:buNone/>
            </a:pPr>
            <a:r>
              <a:rPr b="1" lang="en-US" sz="32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DJD </a:t>
            </a:r>
            <a:r>
              <a:rPr b="1" lang="en-US" sz="32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Heuristic:</a:t>
            </a:r>
            <a:endParaRPr b="1" sz="32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50"/>
              <a:buFont typeface="Trebuchet MS"/>
              <a:buNone/>
            </a:pPr>
            <a:r>
              <a:rPr lang="en-US" sz="32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Sorting by area and perimeter</a:t>
            </a:r>
            <a:endParaRPr sz="32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5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Trebuchet MS"/>
              <a:buNone/>
            </a:pPr>
            <a:r>
              <a:t/>
            </a:r>
            <a:endParaRPr b="1" sz="325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5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Trebuchet MS"/>
              <a:buNone/>
            </a:pPr>
            <a:r>
              <a:t/>
            </a:r>
            <a:endParaRPr b="1" sz="325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Trebuchet MS"/>
              <a:buNone/>
            </a:pPr>
            <a:r>
              <a:rPr b="1" i="0" lang="en-US" sz="32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Bottom-Left-Fill: </a:t>
            </a:r>
            <a:endParaRPr b="1" i="0" sz="3250" u="none" cap="none" strike="noStrike">
              <a:latin typeface="Verdana"/>
              <a:ea typeface="Verdana"/>
              <a:cs typeface="Verdana"/>
              <a:sym typeface="Verdana"/>
            </a:endParaRPr>
          </a:p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Trebuchet MS"/>
              <a:buNone/>
            </a:pPr>
            <a:r>
              <a:rPr i="0" lang="en-US" sz="32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Prioritize lower-left  corner placement</a:t>
            </a:r>
            <a:endParaRPr i="0" sz="3250" u="none" cap="none" strike="noStrike">
              <a:latin typeface="Verdana"/>
              <a:ea typeface="Verdana"/>
              <a:cs typeface="Verdana"/>
              <a:sym typeface="Verdana"/>
            </a:endParaRPr>
          </a:p>
          <a:p>
            <a:pPr indent="0" lvl="0" marL="12600" marR="0" rtl="0" algn="l">
              <a:lnSpc>
                <a:spcPct val="100000"/>
              </a:lnSpc>
              <a:spcBef>
                <a:spcPts val="4051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Tahoma"/>
              <a:buNone/>
            </a:pPr>
            <a:r>
              <a:rPr b="1" i="0" lang="en-US" sz="32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Center-Focus:</a:t>
            </a:r>
            <a:r>
              <a:rPr i="0" lang="en-US" sz="32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br>
              <a:rPr i="0" lang="en-US" sz="3250" u="none" cap="none" strike="noStrike">
                <a:latin typeface="Verdana"/>
                <a:ea typeface="Verdana"/>
                <a:cs typeface="Verdana"/>
                <a:sym typeface="Verdana"/>
              </a:rPr>
            </a:br>
            <a:r>
              <a:rPr i="0" lang="en-US" sz="325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Arrange polygons  around the center of the bin</a:t>
            </a:r>
            <a:endParaRPr i="0" sz="3250" u="none" cap="none" strike="noStrike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5" name="Google Shape;665;p8"/>
          <p:cNvSpPr/>
          <p:nvPr/>
        </p:nvSpPr>
        <p:spPr>
          <a:xfrm>
            <a:off x="10004760" y="3025320"/>
            <a:ext cx="4674234" cy="94297"/>
          </a:xfrm>
          <a:custGeom>
            <a:rect b="b" l="l" r="r" t="t"/>
            <a:pathLst>
              <a:path extrusionOk="0" h="95250" w="4674234">
                <a:moveTo>
                  <a:pt x="4674222" y="0"/>
                </a:moveTo>
                <a:lnTo>
                  <a:pt x="0" y="0"/>
                </a:lnTo>
                <a:lnTo>
                  <a:pt x="0" y="95250"/>
                </a:lnTo>
                <a:lnTo>
                  <a:pt x="4674222" y="95250"/>
                </a:lnTo>
                <a:lnTo>
                  <a:pt x="4674222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800" y="2934360"/>
            <a:ext cx="17144280" cy="571428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9"/>
          <p:cNvSpPr txBox="1"/>
          <p:nvPr>
            <p:ph idx="4294967295" type="title"/>
          </p:nvPr>
        </p:nvSpPr>
        <p:spPr>
          <a:xfrm>
            <a:off x="1080000" y="581400"/>
            <a:ext cx="16199640" cy="206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Cambria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DJD Heuristic </a:t>
            </a:r>
            <a:br>
              <a:rPr b="0" i="0" lang="en-US" sz="6400" u="none" cap="none" strike="noStrike"/>
            </a:br>
            <a:r>
              <a:rPr b="0" i="0" lang="en-US" sz="6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(Decreasing Justified Distance)</a:t>
            </a:r>
            <a:endParaRPr b="0" i="0" sz="6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/>
</file>